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Neo Sans Bold" charset="1" panose="020B0804030504040204"/>
      <p:regular r:id="rId21"/>
    </p:embeddedFont>
    <p:embeddedFont>
      <p:font typeface="Poppins Bold" charset="1" panose="00000800000000000000"/>
      <p:regular r:id="rId22"/>
    </p:embeddedFont>
    <p:embeddedFont>
      <p:font typeface="Poppins" charset="1" panose="000005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27.jpeg" Type="http://schemas.openxmlformats.org/officeDocument/2006/relationships/image"/><Relationship Id="rId8" Target="../media/VAG7MxmDfKY.mp4" Type="http://schemas.openxmlformats.org/officeDocument/2006/relationships/video"/><Relationship Id="rId9" Target="../media/VAG7MxmDfKY.mp4" Type="http://schemas.microsoft.com/office/2007/relationships/media"/></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8.png" Type="http://schemas.openxmlformats.org/officeDocument/2006/relationships/image"/><Relationship Id="rId8" Target="../media/image29.png" Type="http://schemas.openxmlformats.org/officeDocument/2006/relationships/image"/><Relationship Id="rId9" Target="../media/image3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3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3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jpeg" Type="http://schemas.openxmlformats.org/officeDocument/2006/relationships/image"/><Relationship Id="rId8" Target="../media/image1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19.png" Type="http://schemas.openxmlformats.org/officeDocument/2006/relationships/image"/><Relationship Id="rId13" Target="../media/image20.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4.pn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1.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22.png" Type="http://schemas.openxmlformats.org/officeDocument/2006/relationships/image"/><Relationship Id="rId8" Target="../media/image2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24.png" Type="http://schemas.openxmlformats.org/officeDocument/2006/relationships/image"/><Relationship Id="rId8" Target="../media/image25.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26.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444978" cy="812800"/>
          </a:xfrm>
        </p:grpSpPr>
        <p:sp>
          <p:nvSpPr>
            <p:cNvPr name="Freeform 3" id="3"/>
            <p:cNvSpPr/>
            <p:nvPr/>
          </p:nvSpPr>
          <p:spPr>
            <a:xfrm flipH="false" flipV="false" rot="0">
              <a:off x="0" y="0"/>
              <a:ext cx="1444978" cy="812800"/>
            </a:xfrm>
            <a:custGeom>
              <a:avLst/>
              <a:gdLst/>
              <a:ahLst/>
              <a:cxnLst/>
              <a:rect r="r" b="b" t="t" l="l"/>
              <a:pathLst>
                <a:path h="812800" w="1444978">
                  <a:moveTo>
                    <a:pt x="0" y="0"/>
                  </a:moveTo>
                  <a:lnTo>
                    <a:pt x="1444978" y="0"/>
                  </a:lnTo>
                  <a:lnTo>
                    <a:pt x="1444978" y="812800"/>
                  </a:lnTo>
                  <a:lnTo>
                    <a:pt x="0" y="812800"/>
                  </a:lnTo>
                  <a:close/>
                </a:path>
              </a:pathLst>
            </a:custGeom>
            <a:blipFill>
              <a:blip r:embed="rId2"/>
              <a:stretch>
                <a:fillRect l="-3317" t="0" r="-3317" b="0"/>
              </a:stretch>
            </a:blipFill>
          </p:spPr>
        </p:sp>
      </p:grpSp>
      <p:grpSp>
        <p:nvGrpSpPr>
          <p:cNvPr name="Group 4" id="4"/>
          <p:cNvGrpSpPr/>
          <p:nvPr/>
        </p:nvGrpSpPr>
        <p:grpSpPr>
          <a:xfrm rot="0">
            <a:off x="0" y="0"/>
            <a:ext cx="18288000" cy="10287000"/>
            <a:chOff x="0" y="0"/>
            <a:chExt cx="4816593" cy="2709333"/>
          </a:xfrm>
        </p:grpSpPr>
        <p:sp>
          <p:nvSpPr>
            <p:cNvPr name="Freeform 5" id="5"/>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11076D">
                    <a:alpha val="64000"/>
                  </a:srgbClr>
                </a:gs>
                <a:gs pos="100000">
                  <a:srgbClr val="144357">
                    <a:alpha val="64000"/>
                  </a:srgbClr>
                </a:gs>
              </a:gsLst>
              <a:path path="circle">
                <a:fillToRect l="0" r="100000" t="0" b="100000"/>
              </a:path>
              <a:tileRect r="0" l="-100000" b="0" t="-100000"/>
            </a:gradFill>
          </p:spPr>
        </p:sp>
        <p:sp>
          <p:nvSpPr>
            <p:cNvPr name="TextBox 6" id="6"/>
            <p:cNvSpPr txBox="true"/>
            <p:nvPr/>
          </p:nvSpPr>
          <p:spPr>
            <a:xfrm>
              <a:off x="0" y="-57150"/>
              <a:ext cx="4816593" cy="2766483"/>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692296" y="692296"/>
            <a:ext cx="672808" cy="672808"/>
          </a:xfrm>
          <a:custGeom>
            <a:avLst/>
            <a:gdLst/>
            <a:ahLst/>
            <a:cxnLst/>
            <a:rect r="r" b="b" t="t" l="l"/>
            <a:pathLst>
              <a:path h="672808" w="672808">
                <a:moveTo>
                  <a:pt x="0" y="0"/>
                </a:moveTo>
                <a:lnTo>
                  <a:pt x="672808" y="0"/>
                </a:lnTo>
                <a:lnTo>
                  <a:pt x="672808" y="672808"/>
                </a:lnTo>
                <a:lnTo>
                  <a:pt x="0" y="6728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9592643" y="712071"/>
            <a:ext cx="8037844" cy="653033"/>
            <a:chOff x="0" y="0"/>
            <a:chExt cx="2116963" cy="171992"/>
          </a:xfrm>
        </p:grpSpPr>
        <p:sp>
          <p:nvSpPr>
            <p:cNvPr name="Freeform 9" id="9"/>
            <p:cNvSpPr/>
            <p:nvPr/>
          </p:nvSpPr>
          <p:spPr>
            <a:xfrm flipH="false" flipV="false" rot="0">
              <a:off x="0" y="0"/>
              <a:ext cx="2116963" cy="171992"/>
            </a:xfrm>
            <a:custGeom>
              <a:avLst/>
              <a:gdLst/>
              <a:ahLst/>
              <a:cxnLst/>
              <a:rect r="r" b="b" t="t" l="l"/>
              <a:pathLst>
                <a:path h="171992" w="2116963">
                  <a:moveTo>
                    <a:pt x="28896" y="0"/>
                  </a:moveTo>
                  <a:lnTo>
                    <a:pt x="2088068" y="0"/>
                  </a:lnTo>
                  <a:cubicBezTo>
                    <a:pt x="2104026" y="0"/>
                    <a:pt x="2116963" y="12937"/>
                    <a:pt x="2116963" y="28896"/>
                  </a:cubicBezTo>
                  <a:lnTo>
                    <a:pt x="2116963" y="143097"/>
                  </a:lnTo>
                  <a:cubicBezTo>
                    <a:pt x="2116963" y="150760"/>
                    <a:pt x="2113919" y="158110"/>
                    <a:pt x="2108500" y="163529"/>
                  </a:cubicBezTo>
                  <a:cubicBezTo>
                    <a:pt x="2103081" y="168948"/>
                    <a:pt x="2095731" y="171992"/>
                    <a:pt x="2088068" y="171992"/>
                  </a:cubicBezTo>
                  <a:lnTo>
                    <a:pt x="28896" y="171992"/>
                  </a:lnTo>
                  <a:cubicBezTo>
                    <a:pt x="12937" y="171992"/>
                    <a:pt x="0" y="159055"/>
                    <a:pt x="0" y="143097"/>
                  </a:cubicBezTo>
                  <a:lnTo>
                    <a:pt x="0" y="28896"/>
                  </a:lnTo>
                  <a:cubicBezTo>
                    <a:pt x="0" y="12937"/>
                    <a:pt x="12937" y="0"/>
                    <a:pt x="28896" y="0"/>
                  </a:cubicBezTo>
                  <a:close/>
                </a:path>
              </a:pathLst>
            </a:custGeom>
            <a:solidFill>
              <a:srgbClr val="21DEE8">
                <a:alpha val="12941"/>
              </a:srgbClr>
            </a:solidFill>
          </p:spPr>
        </p:sp>
        <p:sp>
          <p:nvSpPr>
            <p:cNvPr name="TextBox 10" id="10"/>
            <p:cNvSpPr txBox="true"/>
            <p:nvPr/>
          </p:nvSpPr>
          <p:spPr>
            <a:xfrm>
              <a:off x="0" y="-66675"/>
              <a:ext cx="2116963" cy="238667"/>
            </a:xfrm>
            <a:prstGeom prst="rect">
              <a:avLst/>
            </a:prstGeom>
          </p:spPr>
          <p:txBody>
            <a:bodyPr anchor="ctr" rtlCol="false" tIns="50800" lIns="50800" bIns="50800" rIns="50800"/>
            <a:lstStyle/>
            <a:p>
              <a:pPr algn="ctr">
                <a:lnSpc>
                  <a:spcPts val="2800"/>
                </a:lnSpc>
              </a:pPr>
            </a:p>
          </p:txBody>
        </p:sp>
      </p:grpSp>
      <p:sp>
        <p:nvSpPr>
          <p:cNvPr name="Freeform 11" id="11"/>
          <p:cNvSpPr/>
          <p:nvPr/>
        </p:nvSpPr>
        <p:spPr>
          <a:xfrm flipH="false" flipV="false" rot="0">
            <a:off x="-1598616" y="8078757"/>
            <a:ext cx="5244214" cy="1378534"/>
          </a:xfrm>
          <a:custGeom>
            <a:avLst/>
            <a:gdLst/>
            <a:ahLst/>
            <a:cxnLst/>
            <a:rect r="r" b="b" t="t" l="l"/>
            <a:pathLst>
              <a:path h="1378534" w="5244214">
                <a:moveTo>
                  <a:pt x="0" y="0"/>
                </a:moveTo>
                <a:lnTo>
                  <a:pt x="5244213" y="0"/>
                </a:lnTo>
                <a:lnTo>
                  <a:pt x="5244213" y="1378534"/>
                </a:lnTo>
                <a:lnTo>
                  <a:pt x="0" y="13785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true" flipV="false" rot="0">
            <a:off x="14522808" y="1500114"/>
            <a:ext cx="5244214" cy="1378534"/>
          </a:xfrm>
          <a:custGeom>
            <a:avLst/>
            <a:gdLst/>
            <a:ahLst/>
            <a:cxnLst/>
            <a:rect r="r" b="b" t="t" l="l"/>
            <a:pathLst>
              <a:path h="1378534" w="5244214">
                <a:moveTo>
                  <a:pt x="5244214" y="0"/>
                </a:moveTo>
                <a:lnTo>
                  <a:pt x="0" y="0"/>
                </a:lnTo>
                <a:lnTo>
                  <a:pt x="0" y="1378534"/>
                </a:lnTo>
                <a:lnTo>
                  <a:pt x="5244214" y="1378534"/>
                </a:lnTo>
                <a:lnTo>
                  <a:pt x="524421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143085" y="2238919"/>
            <a:ext cx="1658436" cy="1603308"/>
          </a:xfrm>
          <a:custGeom>
            <a:avLst/>
            <a:gdLst/>
            <a:ahLst/>
            <a:cxnLst/>
            <a:rect r="r" b="b" t="t" l="l"/>
            <a:pathLst>
              <a:path h="1603308" w="1658436">
                <a:moveTo>
                  <a:pt x="0" y="0"/>
                </a:moveTo>
                <a:lnTo>
                  <a:pt x="1658436" y="0"/>
                </a:lnTo>
                <a:lnTo>
                  <a:pt x="1658436" y="1603308"/>
                </a:lnTo>
                <a:lnTo>
                  <a:pt x="0" y="1603308"/>
                </a:lnTo>
                <a:lnTo>
                  <a:pt x="0" y="0"/>
                </a:lnTo>
                <a:close/>
              </a:path>
            </a:pathLst>
          </a:custGeom>
          <a:blipFill>
            <a:blip r:embed="rId7">
              <a:alphaModFix amt="54000"/>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2751802" y="4442302"/>
            <a:ext cx="12784397" cy="2070283"/>
          </a:xfrm>
          <a:prstGeom prst="rect">
            <a:avLst/>
          </a:prstGeom>
        </p:spPr>
        <p:txBody>
          <a:bodyPr anchor="t" rtlCol="false" tIns="0" lIns="0" bIns="0" rIns="0">
            <a:spAutoFit/>
          </a:bodyPr>
          <a:lstStyle/>
          <a:p>
            <a:pPr algn="ctr">
              <a:lnSpc>
                <a:spcPts val="15148"/>
              </a:lnSpc>
            </a:pPr>
            <a:r>
              <a:rPr lang="en-US" sz="10820" b="true">
                <a:solidFill>
                  <a:srgbClr val="00FFD1"/>
                </a:solidFill>
                <a:latin typeface="Neo Sans Bold"/>
                <a:ea typeface="Neo Sans Bold"/>
                <a:cs typeface="Neo Sans Bold"/>
                <a:sym typeface="Neo Sans Bold"/>
              </a:rPr>
              <a:t>ELECTRONIC NOSE</a:t>
            </a:r>
          </a:p>
        </p:txBody>
      </p:sp>
      <p:sp>
        <p:nvSpPr>
          <p:cNvPr name="TextBox 15" id="15"/>
          <p:cNvSpPr txBox="true"/>
          <p:nvPr/>
        </p:nvSpPr>
        <p:spPr>
          <a:xfrm rot="0">
            <a:off x="1574611" y="765175"/>
            <a:ext cx="4141972" cy="450849"/>
          </a:xfrm>
          <a:prstGeom prst="rect">
            <a:avLst/>
          </a:prstGeom>
        </p:spPr>
        <p:txBody>
          <a:bodyPr anchor="t" rtlCol="false" tIns="0" lIns="0" bIns="0" rIns="0">
            <a:spAutoFit/>
          </a:bodyPr>
          <a:lstStyle/>
          <a:p>
            <a:pPr algn="l">
              <a:lnSpc>
                <a:spcPts val="3500"/>
              </a:lnSpc>
            </a:pPr>
            <a:r>
              <a:rPr lang="en-US" sz="2500" b="true">
                <a:solidFill>
                  <a:srgbClr val="FFFFFF"/>
                </a:solidFill>
                <a:latin typeface="Poppins Bold"/>
                <a:ea typeface="Poppins Bold"/>
                <a:cs typeface="Poppins Bold"/>
                <a:sym typeface="Poppins Bold"/>
              </a:rPr>
              <a:t>KELOMPOK 12</a:t>
            </a:r>
          </a:p>
        </p:txBody>
      </p:sp>
      <p:sp>
        <p:nvSpPr>
          <p:cNvPr name="TextBox 16" id="16"/>
          <p:cNvSpPr txBox="true"/>
          <p:nvPr/>
        </p:nvSpPr>
        <p:spPr>
          <a:xfrm rot="0">
            <a:off x="9144000" y="816990"/>
            <a:ext cx="1662550" cy="368300"/>
          </a:xfrm>
          <a:prstGeom prst="rect">
            <a:avLst/>
          </a:prstGeom>
        </p:spPr>
        <p:txBody>
          <a:bodyPr anchor="t" rtlCol="false" tIns="0" lIns="0" bIns="0" rIns="0">
            <a:spAutoFit/>
          </a:bodyPr>
          <a:lstStyle/>
          <a:p>
            <a:pPr algn="r" marL="0" indent="0" lvl="0">
              <a:lnSpc>
                <a:spcPts val="2800"/>
              </a:lnSpc>
              <a:spcBef>
                <a:spcPct val="0"/>
              </a:spcBef>
            </a:pPr>
            <a:r>
              <a:rPr lang="en-US" b="true" sz="2000">
                <a:solidFill>
                  <a:srgbClr val="FFFFFF"/>
                </a:solidFill>
                <a:latin typeface="Poppins Bold"/>
                <a:ea typeface="Poppins Bold"/>
                <a:cs typeface="Poppins Bold"/>
                <a:sym typeface="Poppins Bold"/>
              </a:rPr>
              <a:t>HOME</a:t>
            </a:r>
          </a:p>
        </p:txBody>
      </p:sp>
      <p:sp>
        <p:nvSpPr>
          <p:cNvPr name="TextBox 17" id="17"/>
          <p:cNvSpPr txBox="true"/>
          <p:nvPr/>
        </p:nvSpPr>
        <p:spPr>
          <a:xfrm rot="0">
            <a:off x="11408122" y="816990"/>
            <a:ext cx="1907082" cy="368300"/>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Poppins"/>
                <a:ea typeface="Poppins"/>
                <a:cs typeface="Poppins"/>
                <a:sym typeface="Poppins"/>
              </a:rPr>
              <a:t>ABOUT</a:t>
            </a:r>
          </a:p>
        </p:txBody>
      </p:sp>
      <p:sp>
        <p:nvSpPr>
          <p:cNvPr name="TextBox 18" id="18"/>
          <p:cNvSpPr txBox="true"/>
          <p:nvPr/>
        </p:nvSpPr>
        <p:spPr>
          <a:xfrm rot="0">
            <a:off x="13726729" y="816990"/>
            <a:ext cx="1916881" cy="368300"/>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Poppins"/>
                <a:ea typeface="Poppins"/>
                <a:cs typeface="Poppins"/>
                <a:sym typeface="Poppins"/>
              </a:rPr>
              <a:t>CONTENT</a:t>
            </a:r>
          </a:p>
        </p:txBody>
      </p:sp>
      <p:sp>
        <p:nvSpPr>
          <p:cNvPr name="TextBox 19" id="19"/>
          <p:cNvSpPr txBox="true"/>
          <p:nvPr/>
        </p:nvSpPr>
        <p:spPr>
          <a:xfrm rot="0">
            <a:off x="15034325" y="816990"/>
            <a:ext cx="2224975" cy="368300"/>
          </a:xfrm>
          <a:prstGeom prst="rect">
            <a:avLst/>
          </a:prstGeom>
        </p:spPr>
        <p:txBody>
          <a:bodyPr anchor="t" rtlCol="false" tIns="0" lIns="0" bIns="0" rIns="0">
            <a:spAutoFit/>
          </a:bodyPr>
          <a:lstStyle/>
          <a:p>
            <a:pPr algn="r" marL="0" indent="0" lvl="0">
              <a:lnSpc>
                <a:spcPts val="2800"/>
              </a:lnSpc>
              <a:spcBef>
                <a:spcPct val="0"/>
              </a:spcBef>
            </a:pPr>
            <a:r>
              <a:rPr lang="en-US" sz="2000">
                <a:solidFill>
                  <a:srgbClr val="FFFFFF"/>
                </a:solidFill>
                <a:latin typeface="Poppins"/>
                <a:ea typeface="Poppins"/>
                <a:cs typeface="Poppins"/>
                <a:sym typeface="Poppins"/>
              </a:rPr>
              <a:t>OTHERS</a:t>
            </a:r>
          </a:p>
        </p:txBody>
      </p:sp>
      <p:sp>
        <p:nvSpPr>
          <p:cNvPr name="Freeform 20" id="20"/>
          <p:cNvSpPr/>
          <p:nvPr/>
        </p:nvSpPr>
        <p:spPr>
          <a:xfrm flipH="false" flipV="false" rot="0">
            <a:off x="15419047" y="7357765"/>
            <a:ext cx="1725868" cy="1668498"/>
          </a:xfrm>
          <a:custGeom>
            <a:avLst/>
            <a:gdLst/>
            <a:ahLst/>
            <a:cxnLst/>
            <a:rect r="r" b="b" t="t" l="l"/>
            <a:pathLst>
              <a:path h="1668498" w="1725868">
                <a:moveTo>
                  <a:pt x="0" y="0"/>
                </a:moveTo>
                <a:lnTo>
                  <a:pt x="1725868" y="0"/>
                </a:lnTo>
                <a:lnTo>
                  <a:pt x="1725868" y="1668498"/>
                </a:lnTo>
                <a:lnTo>
                  <a:pt x="0" y="1668498"/>
                </a:lnTo>
                <a:lnTo>
                  <a:pt x="0" y="0"/>
                </a:lnTo>
                <a:close/>
              </a:path>
            </a:pathLst>
          </a:custGeom>
          <a:blipFill>
            <a:blip r:embed="rId7">
              <a:alphaModFix amt="54000"/>
              <a:extLst>
                <a:ext uri="{96DAC541-7B7A-43D3-8B79-37D633B846F1}">
                  <asvg:svgBlip xmlns:asvg="http://schemas.microsoft.com/office/drawing/2016/SVG/main" r:embed="rId8"/>
                </a:ext>
              </a:extLst>
            </a:blip>
            <a:stretch>
              <a:fillRect l="0" t="0" r="0" b="0"/>
            </a:stretch>
          </a:blipFill>
        </p:spPr>
      </p:sp>
      <p:sp>
        <p:nvSpPr>
          <p:cNvPr name="TextBox 21" id="21"/>
          <p:cNvSpPr txBox="true"/>
          <p:nvPr/>
        </p:nvSpPr>
        <p:spPr>
          <a:xfrm rot="0">
            <a:off x="1574611" y="6091981"/>
            <a:ext cx="15411860" cy="3365310"/>
          </a:xfrm>
          <a:prstGeom prst="rect">
            <a:avLst/>
          </a:prstGeom>
        </p:spPr>
        <p:txBody>
          <a:bodyPr anchor="t" rtlCol="false" tIns="0" lIns="0" bIns="0" rIns="0">
            <a:spAutoFit/>
          </a:bodyPr>
          <a:lstStyle/>
          <a:p>
            <a:pPr algn="ctr">
              <a:lnSpc>
                <a:spcPts val="8648"/>
              </a:lnSpc>
            </a:pPr>
            <a:r>
              <a:rPr lang="en-US" sz="6177" b="true">
                <a:solidFill>
                  <a:srgbClr val="FFFFFF"/>
                </a:solidFill>
                <a:latin typeface="Neo Sans Bold"/>
                <a:ea typeface="Neo Sans Bold"/>
                <a:cs typeface="Neo Sans Bold"/>
                <a:sym typeface="Neo Sans Bold"/>
              </a:rPr>
              <a:t>(ENOSE) DENGAN BACKEND RUST DAN</a:t>
            </a:r>
          </a:p>
          <a:p>
            <a:pPr algn="ctr">
              <a:lnSpc>
                <a:spcPts val="8648"/>
              </a:lnSpc>
            </a:pPr>
            <a:r>
              <a:rPr lang="en-US" sz="6177" b="true">
                <a:solidFill>
                  <a:srgbClr val="FFFFFF"/>
                </a:solidFill>
                <a:latin typeface="Neo Sans Bold"/>
                <a:ea typeface="Neo Sans Bold"/>
                <a:cs typeface="Neo Sans Bold"/>
                <a:sym typeface="Neo Sans Bold"/>
              </a:rPr>
              <a:t>FRONTEND QT PYTHON</a:t>
            </a:r>
          </a:p>
          <a:p>
            <a:pPr algn="ctr">
              <a:lnSpc>
                <a:spcPts val="8648"/>
              </a:lnSpc>
            </a:pPr>
          </a:p>
        </p:txBody>
      </p:sp>
      <p:sp>
        <p:nvSpPr>
          <p:cNvPr name="TextBox 22" id="22"/>
          <p:cNvSpPr txBox="true"/>
          <p:nvPr/>
        </p:nvSpPr>
        <p:spPr>
          <a:xfrm rot="0">
            <a:off x="1574611" y="2640523"/>
            <a:ext cx="15411860" cy="3365310"/>
          </a:xfrm>
          <a:prstGeom prst="rect">
            <a:avLst/>
          </a:prstGeom>
        </p:spPr>
        <p:txBody>
          <a:bodyPr anchor="t" rtlCol="false" tIns="0" lIns="0" bIns="0" rIns="0">
            <a:spAutoFit/>
          </a:bodyPr>
          <a:lstStyle/>
          <a:p>
            <a:pPr algn="ctr">
              <a:lnSpc>
                <a:spcPts val="8648"/>
              </a:lnSpc>
            </a:pPr>
            <a:r>
              <a:rPr lang="en-US" sz="6177" b="true">
                <a:solidFill>
                  <a:srgbClr val="FFFFFF"/>
                </a:solidFill>
                <a:latin typeface="Neo Sans Bold"/>
                <a:ea typeface="Neo Sans Bold"/>
                <a:cs typeface="Neo Sans Bold"/>
                <a:sym typeface="Neo Sans Bold"/>
              </a:rPr>
              <a:t>PENGEMBANGAN APLIKASI GUI UNTUK</a:t>
            </a:r>
          </a:p>
          <a:p>
            <a:pPr algn="ctr">
              <a:lnSpc>
                <a:spcPts val="8648"/>
              </a:lnSpc>
            </a:pPr>
            <a:r>
              <a:rPr lang="en-US" sz="6177" b="true">
                <a:solidFill>
                  <a:srgbClr val="FFFFFF"/>
                </a:solidFill>
                <a:latin typeface="Neo Sans Bold"/>
                <a:ea typeface="Neo Sans Bold"/>
                <a:cs typeface="Neo Sans Bold"/>
                <a:sym typeface="Neo Sans Bold"/>
              </a:rPr>
              <a:t>VISUALISASI DATA </a:t>
            </a:r>
          </a:p>
          <a:p>
            <a:pPr algn="ctr">
              <a:lnSpc>
                <a:spcPts val="8648"/>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444978" cy="812800"/>
          </a:xfrm>
        </p:grpSpPr>
        <p:sp>
          <p:nvSpPr>
            <p:cNvPr name="Freeform 3" id="3"/>
            <p:cNvSpPr/>
            <p:nvPr/>
          </p:nvSpPr>
          <p:spPr>
            <a:xfrm flipH="false" flipV="false" rot="0">
              <a:off x="0" y="0"/>
              <a:ext cx="1444978" cy="812800"/>
            </a:xfrm>
            <a:custGeom>
              <a:avLst/>
              <a:gdLst/>
              <a:ahLst/>
              <a:cxnLst/>
              <a:rect r="r" b="b" t="t" l="l"/>
              <a:pathLst>
                <a:path h="812800" w="1444978">
                  <a:moveTo>
                    <a:pt x="0" y="0"/>
                  </a:moveTo>
                  <a:lnTo>
                    <a:pt x="1444978" y="0"/>
                  </a:lnTo>
                  <a:lnTo>
                    <a:pt x="1444978" y="812800"/>
                  </a:lnTo>
                  <a:lnTo>
                    <a:pt x="0" y="812800"/>
                  </a:lnTo>
                  <a:close/>
                </a:path>
              </a:pathLst>
            </a:custGeom>
            <a:blipFill>
              <a:blip r:embed="rId2"/>
              <a:stretch>
                <a:fillRect l="-3317" t="0" r="-3317" b="0"/>
              </a:stretch>
            </a:blipFill>
          </p:spPr>
        </p:sp>
      </p:grpSp>
      <p:grpSp>
        <p:nvGrpSpPr>
          <p:cNvPr name="Group 4" id="4"/>
          <p:cNvGrpSpPr/>
          <p:nvPr/>
        </p:nvGrpSpPr>
        <p:grpSpPr>
          <a:xfrm rot="0">
            <a:off x="0" y="0"/>
            <a:ext cx="18288000" cy="10287000"/>
            <a:chOff x="0" y="0"/>
            <a:chExt cx="4816593" cy="2709333"/>
          </a:xfrm>
        </p:grpSpPr>
        <p:sp>
          <p:nvSpPr>
            <p:cNvPr name="Freeform 5" id="5"/>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11076D">
                    <a:alpha val="64000"/>
                  </a:srgbClr>
                </a:gs>
                <a:gs pos="100000">
                  <a:srgbClr val="144357">
                    <a:alpha val="64000"/>
                  </a:srgbClr>
                </a:gs>
              </a:gsLst>
              <a:path path="circle">
                <a:fillToRect l="0" r="100000" t="0" b="100000"/>
              </a:path>
              <a:tileRect r="0" l="-100000" b="0" t="-100000"/>
            </a:gradFill>
          </p:spPr>
        </p:sp>
        <p:sp>
          <p:nvSpPr>
            <p:cNvPr name="TextBox 6" id="6"/>
            <p:cNvSpPr txBox="true"/>
            <p:nvPr/>
          </p:nvSpPr>
          <p:spPr>
            <a:xfrm>
              <a:off x="0" y="-57150"/>
              <a:ext cx="4816593" cy="2766483"/>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692296" y="692296"/>
            <a:ext cx="672808" cy="672808"/>
          </a:xfrm>
          <a:custGeom>
            <a:avLst/>
            <a:gdLst/>
            <a:ahLst/>
            <a:cxnLst/>
            <a:rect r="r" b="b" t="t" l="l"/>
            <a:pathLst>
              <a:path h="672808" w="672808">
                <a:moveTo>
                  <a:pt x="0" y="0"/>
                </a:moveTo>
                <a:lnTo>
                  <a:pt x="672808" y="0"/>
                </a:lnTo>
                <a:lnTo>
                  <a:pt x="672808" y="672808"/>
                </a:lnTo>
                <a:lnTo>
                  <a:pt x="0" y="6728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9592643" y="712071"/>
            <a:ext cx="8037844" cy="653033"/>
            <a:chOff x="0" y="0"/>
            <a:chExt cx="2116963" cy="171992"/>
          </a:xfrm>
        </p:grpSpPr>
        <p:sp>
          <p:nvSpPr>
            <p:cNvPr name="Freeform 9" id="9"/>
            <p:cNvSpPr/>
            <p:nvPr/>
          </p:nvSpPr>
          <p:spPr>
            <a:xfrm flipH="false" flipV="false" rot="0">
              <a:off x="0" y="0"/>
              <a:ext cx="2116963" cy="171992"/>
            </a:xfrm>
            <a:custGeom>
              <a:avLst/>
              <a:gdLst/>
              <a:ahLst/>
              <a:cxnLst/>
              <a:rect r="r" b="b" t="t" l="l"/>
              <a:pathLst>
                <a:path h="171992" w="2116963">
                  <a:moveTo>
                    <a:pt x="28896" y="0"/>
                  </a:moveTo>
                  <a:lnTo>
                    <a:pt x="2088068" y="0"/>
                  </a:lnTo>
                  <a:cubicBezTo>
                    <a:pt x="2104026" y="0"/>
                    <a:pt x="2116963" y="12937"/>
                    <a:pt x="2116963" y="28896"/>
                  </a:cubicBezTo>
                  <a:lnTo>
                    <a:pt x="2116963" y="143097"/>
                  </a:lnTo>
                  <a:cubicBezTo>
                    <a:pt x="2116963" y="150760"/>
                    <a:pt x="2113919" y="158110"/>
                    <a:pt x="2108500" y="163529"/>
                  </a:cubicBezTo>
                  <a:cubicBezTo>
                    <a:pt x="2103081" y="168948"/>
                    <a:pt x="2095731" y="171992"/>
                    <a:pt x="2088068" y="171992"/>
                  </a:cubicBezTo>
                  <a:lnTo>
                    <a:pt x="28896" y="171992"/>
                  </a:lnTo>
                  <a:cubicBezTo>
                    <a:pt x="12937" y="171992"/>
                    <a:pt x="0" y="159055"/>
                    <a:pt x="0" y="143097"/>
                  </a:cubicBezTo>
                  <a:lnTo>
                    <a:pt x="0" y="28896"/>
                  </a:lnTo>
                  <a:cubicBezTo>
                    <a:pt x="0" y="12937"/>
                    <a:pt x="12937" y="0"/>
                    <a:pt x="28896" y="0"/>
                  </a:cubicBezTo>
                  <a:close/>
                </a:path>
              </a:pathLst>
            </a:custGeom>
            <a:solidFill>
              <a:srgbClr val="21DEE8">
                <a:alpha val="12941"/>
              </a:srgbClr>
            </a:solidFill>
          </p:spPr>
        </p:sp>
        <p:sp>
          <p:nvSpPr>
            <p:cNvPr name="TextBox 10" id="10"/>
            <p:cNvSpPr txBox="true"/>
            <p:nvPr/>
          </p:nvSpPr>
          <p:spPr>
            <a:xfrm>
              <a:off x="0" y="-66675"/>
              <a:ext cx="2116963" cy="238667"/>
            </a:xfrm>
            <a:prstGeom prst="rect">
              <a:avLst/>
            </a:prstGeom>
          </p:spPr>
          <p:txBody>
            <a:bodyPr anchor="ctr" rtlCol="false" tIns="50800" lIns="50800" bIns="50800" rIns="50800"/>
            <a:lstStyle/>
            <a:p>
              <a:pPr algn="ctr">
                <a:lnSpc>
                  <a:spcPts val="2800"/>
                </a:lnSpc>
              </a:pPr>
            </a:p>
          </p:txBody>
        </p:sp>
      </p:grpSp>
      <p:sp>
        <p:nvSpPr>
          <p:cNvPr name="Freeform 11" id="11"/>
          <p:cNvSpPr/>
          <p:nvPr/>
        </p:nvSpPr>
        <p:spPr>
          <a:xfrm flipH="false" flipV="false" rot="0">
            <a:off x="692296" y="5143500"/>
            <a:ext cx="8425718" cy="8425718"/>
          </a:xfrm>
          <a:custGeom>
            <a:avLst/>
            <a:gdLst/>
            <a:ahLst/>
            <a:cxnLst/>
            <a:rect r="r" b="b" t="t" l="l"/>
            <a:pathLst>
              <a:path h="8425718" w="8425718">
                <a:moveTo>
                  <a:pt x="0" y="0"/>
                </a:moveTo>
                <a:lnTo>
                  <a:pt x="8425718" y="0"/>
                </a:lnTo>
                <a:lnTo>
                  <a:pt x="8425718" y="8425718"/>
                </a:lnTo>
                <a:lnTo>
                  <a:pt x="0" y="8425718"/>
                </a:lnTo>
                <a:lnTo>
                  <a:pt x="0" y="0"/>
                </a:lnTo>
                <a:close/>
              </a:path>
            </a:pathLst>
          </a:custGeom>
          <a:blipFill>
            <a:blip r:embed="rId5">
              <a:alphaModFix amt="17000"/>
              <a:extLst>
                <a:ext uri="{96DAC541-7B7A-43D3-8B79-37D633B846F1}">
                  <asvg:svgBlip xmlns:asvg="http://schemas.microsoft.com/office/drawing/2016/SVG/main" r:embed="rId6"/>
                </a:ext>
              </a:extLst>
            </a:blip>
            <a:stretch>
              <a:fillRect l="0" t="0" r="0" b="0"/>
            </a:stretch>
          </a:blipFill>
        </p:spPr>
      </p:sp>
      <p:pic>
        <p:nvPicPr>
          <p:cNvPr name="Picture 12" id="12">
            <a:hlinkClick action="ppaction://media"/>
          </p:cNvPr>
          <p:cNvPicPr>
            <a:picLocks noChangeAspect="true"/>
          </p:cNvPicPr>
          <p:nvPr>
            <a:videoFile r:link="rId8"/>
            <p:extLst>
              <p:ext uri="{DAA4B4D4-6D71-4841-9C94-3DE7FCFB9230}">
                <p14:media xmlns:p14="http://schemas.microsoft.com/office/powerpoint/2010/main" r:embed="rId9"/>
              </p:ext>
            </p:extLst>
          </p:nvPr>
        </p:nvPicPr>
        <p:blipFill>
          <a:blip r:embed="rId7"/>
          <a:srcRect l="0" t="0" r="0" b="0"/>
          <a:stretch>
            <a:fillRect/>
          </a:stretch>
        </p:blipFill>
        <p:spPr>
          <a:xfrm flipH="false" flipV="false" rot="0">
            <a:off x="2051600" y="2490096"/>
            <a:ext cx="4134086" cy="7412844"/>
          </a:xfrm>
          <a:prstGeom prst="rect">
            <a:avLst/>
          </a:prstGeom>
        </p:spPr>
      </p:pic>
      <p:sp>
        <p:nvSpPr>
          <p:cNvPr name="TextBox 13" id="13"/>
          <p:cNvSpPr txBox="true"/>
          <p:nvPr/>
        </p:nvSpPr>
        <p:spPr>
          <a:xfrm rot="0">
            <a:off x="1574611" y="765175"/>
            <a:ext cx="4141972" cy="450849"/>
          </a:xfrm>
          <a:prstGeom prst="rect">
            <a:avLst/>
          </a:prstGeom>
        </p:spPr>
        <p:txBody>
          <a:bodyPr anchor="t" rtlCol="false" tIns="0" lIns="0" bIns="0" rIns="0">
            <a:spAutoFit/>
          </a:bodyPr>
          <a:lstStyle/>
          <a:p>
            <a:pPr algn="l">
              <a:lnSpc>
                <a:spcPts val="3500"/>
              </a:lnSpc>
            </a:pPr>
            <a:r>
              <a:rPr lang="en-US" sz="2500" b="true">
                <a:solidFill>
                  <a:srgbClr val="FFFFFF"/>
                </a:solidFill>
                <a:latin typeface="Poppins Bold"/>
                <a:ea typeface="Poppins Bold"/>
                <a:cs typeface="Poppins Bold"/>
                <a:sym typeface="Poppins Bold"/>
              </a:rPr>
              <a:t>THYNK UNLIMITED</a:t>
            </a:r>
          </a:p>
        </p:txBody>
      </p:sp>
      <p:sp>
        <p:nvSpPr>
          <p:cNvPr name="TextBox 14" id="14"/>
          <p:cNvSpPr txBox="true"/>
          <p:nvPr/>
        </p:nvSpPr>
        <p:spPr>
          <a:xfrm rot="0">
            <a:off x="9144000" y="816990"/>
            <a:ext cx="1662550" cy="368300"/>
          </a:xfrm>
          <a:prstGeom prst="rect">
            <a:avLst/>
          </a:prstGeom>
        </p:spPr>
        <p:txBody>
          <a:bodyPr anchor="t" rtlCol="false" tIns="0" lIns="0" bIns="0" rIns="0">
            <a:spAutoFit/>
          </a:bodyPr>
          <a:lstStyle/>
          <a:p>
            <a:pPr algn="r" marL="0" indent="0" lvl="0">
              <a:lnSpc>
                <a:spcPts val="2800"/>
              </a:lnSpc>
              <a:spcBef>
                <a:spcPct val="0"/>
              </a:spcBef>
            </a:pPr>
            <a:r>
              <a:rPr lang="en-US" sz="2000">
                <a:solidFill>
                  <a:srgbClr val="FFFFFF"/>
                </a:solidFill>
                <a:latin typeface="Poppins"/>
                <a:ea typeface="Poppins"/>
                <a:cs typeface="Poppins"/>
                <a:sym typeface="Poppins"/>
              </a:rPr>
              <a:t>HOME</a:t>
            </a:r>
          </a:p>
        </p:txBody>
      </p:sp>
      <p:sp>
        <p:nvSpPr>
          <p:cNvPr name="TextBox 15" id="15"/>
          <p:cNvSpPr txBox="true"/>
          <p:nvPr/>
        </p:nvSpPr>
        <p:spPr>
          <a:xfrm rot="0">
            <a:off x="11408122" y="816990"/>
            <a:ext cx="1907082" cy="368300"/>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Poppins"/>
                <a:ea typeface="Poppins"/>
                <a:cs typeface="Poppins"/>
                <a:sym typeface="Poppins"/>
              </a:rPr>
              <a:t>ABOUT</a:t>
            </a:r>
          </a:p>
        </p:txBody>
      </p:sp>
      <p:sp>
        <p:nvSpPr>
          <p:cNvPr name="TextBox 16" id="16"/>
          <p:cNvSpPr txBox="true"/>
          <p:nvPr/>
        </p:nvSpPr>
        <p:spPr>
          <a:xfrm rot="0">
            <a:off x="13726729" y="816990"/>
            <a:ext cx="1916881" cy="368300"/>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Poppins Bold"/>
                <a:ea typeface="Poppins Bold"/>
                <a:cs typeface="Poppins Bold"/>
                <a:sym typeface="Poppins Bold"/>
              </a:rPr>
              <a:t>CONTENT</a:t>
            </a:r>
          </a:p>
        </p:txBody>
      </p:sp>
      <p:sp>
        <p:nvSpPr>
          <p:cNvPr name="TextBox 17" id="17"/>
          <p:cNvSpPr txBox="true"/>
          <p:nvPr/>
        </p:nvSpPr>
        <p:spPr>
          <a:xfrm rot="0">
            <a:off x="15034325" y="816990"/>
            <a:ext cx="2224975" cy="368300"/>
          </a:xfrm>
          <a:prstGeom prst="rect">
            <a:avLst/>
          </a:prstGeom>
        </p:spPr>
        <p:txBody>
          <a:bodyPr anchor="t" rtlCol="false" tIns="0" lIns="0" bIns="0" rIns="0">
            <a:spAutoFit/>
          </a:bodyPr>
          <a:lstStyle/>
          <a:p>
            <a:pPr algn="r" marL="0" indent="0" lvl="0">
              <a:lnSpc>
                <a:spcPts val="2800"/>
              </a:lnSpc>
              <a:spcBef>
                <a:spcPct val="0"/>
              </a:spcBef>
            </a:pPr>
            <a:r>
              <a:rPr lang="en-US" sz="2000">
                <a:solidFill>
                  <a:srgbClr val="FFFFFF"/>
                </a:solidFill>
                <a:latin typeface="Poppins"/>
                <a:ea typeface="Poppins"/>
                <a:cs typeface="Poppins"/>
                <a:sym typeface="Poppins"/>
              </a:rPr>
              <a:t>OTHERS</a:t>
            </a:r>
          </a:p>
        </p:txBody>
      </p:sp>
      <p:sp>
        <p:nvSpPr>
          <p:cNvPr name="TextBox 18" id="18"/>
          <p:cNvSpPr txBox="true"/>
          <p:nvPr/>
        </p:nvSpPr>
        <p:spPr>
          <a:xfrm rot="0">
            <a:off x="1468270" y="1161465"/>
            <a:ext cx="2177327" cy="1157182"/>
          </a:xfrm>
          <a:prstGeom prst="rect">
            <a:avLst/>
          </a:prstGeom>
        </p:spPr>
        <p:txBody>
          <a:bodyPr anchor="t" rtlCol="false" tIns="0" lIns="0" bIns="0" rIns="0">
            <a:spAutoFit/>
          </a:bodyPr>
          <a:lstStyle/>
          <a:p>
            <a:pPr algn="l">
              <a:lnSpc>
                <a:spcPts val="8458"/>
              </a:lnSpc>
            </a:pPr>
            <a:r>
              <a:rPr lang="en-US" sz="6041" b="true">
                <a:solidFill>
                  <a:srgbClr val="FFFFFF"/>
                </a:solidFill>
                <a:latin typeface="Neo Sans Bold"/>
                <a:ea typeface="Neo Sans Bold"/>
                <a:cs typeface="Neo Sans Bold"/>
                <a:sym typeface="Neo Sans Bold"/>
              </a:rPr>
              <a:t>Video</a:t>
            </a:r>
          </a:p>
        </p:txBody>
      </p:sp>
      <p:sp>
        <p:nvSpPr>
          <p:cNvPr name="TextBox 19" id="19"/>
          <p:cNvSpPr txBox="true"/>
          <p:nvPr/>
        </p:nvSpPr>
        <p:spPr>
          <a:xfrm rot="0">
            <a:off x="3750372" y="1126979"/>
            <a:ext cx="7678788" cy="1160145"/>
          </a:xfrm>
          <a:prstGeom prst="rect">
            <a:avLst/>
          </a:prstGeom>
        </p:spPr>
        <p:txBody>
          <a:bodyPr anchor="t" rtlCol="false" tIns="0" lIns="0" bIns="0" rIns="0">
            <a:spAutoFit/>
          </a:bodyPr>
          <a:lstStyle/>
          <a:p>
            <a:pPr algn="l">
              <a:lnSpc>
                <a:spcPts val="8400"/>
              </a:lnSpc>
            </a:pPr>
            <a:r>
              <a:rPr lang="en-US" sz="6000" b="true">
                <a:solidFill>
                  <a:srgbClr val="00FFD1"/>
                </a:solidFill>
                <a:latin typeface="Neo Sans Bold"/>
                <a:ea typeface="Neo Sans Bold"/>
                <a:cs typeface="Neo Sans Bold"/>
                <a:sym typeface="Neo Sans Bold"/>
              </a:rPr>
              <a:t>Pengambilan Data</a:t>
            </a:r>
          </a:p>
        </p:txBody>
      </p:sp>
      <p:sp>
        <p:nvSpPr>
          <p:cNvPr name="TextBox 20" id="20"/>
          <p:cNvSpPr txBox="true"/>
          <p:nvPr/>
        </p:nvSpPr>
        <p:spPr>
          <a:xfrm rot="0">
            <a:off x="6886022" y="3719180"/>
            <a:ext cx="10744465" cy="3841100"/>
          </a:xfrm>
          <a:prstGeom prst="rect">
            <a:avLst/>
          </a:prstGeom>
        </p:spPr>
        <p:txBody>
          <a:bodyPr anchor="t" rtlCol="false" tIns="0" lIns="0" bIns="0" rIns="0">
            <a:spAutoFit/>
          </a:bodyPr>
          <a:lstStyle/>
          <a:p>
            <a:pPr algn="just" marL="0" indent="0" lvl="0">
              <a:lnSpc>
                <a:spcPts val="5061"/>
              </a:lnSpc>
            </a:pPr>
            <a:r>
              <a:rPr lang="en-US" sz="3893" spc="-229">
                <a:solidFill>
                  <a:srgbClr val="FFFFFF"/>
                </a:solidFill>
                <a:latin typeface="Poppins"/>
                <a:ea typeface="Poppins"/>
                <a:cs typeface="Poppins"/>
                <a:sym typeface="Poppins"/>
              </a:rPr>
              <a:t>Data Ini Kami ambil Dengan memncacah Cabai dengan kecil Lalu Kami masukkan wadah yang sesuai dengan Lubang Kipasnya.  1 sampel kami ambil 4x data dengan waktu 1 kali ambil data dengan waktu  8 menit . jadi 1  sampel total waktu 32 Menit</a:t>
            </a:r>
          </a:p>
        </p:txBody>
      </p:sp>
    </p:spTree>
  </p:cSld>
  <p:clrMapOvr>
    <a:masterClrMapping/>
  </p:clrMapOvr>
  <p:timing>
    <p:tnLst>
      <p:par>
        <p:cTn dur="indefinite" restart="never" nodeType="tmRoot">
          <p:childTnLst>
            <p:video>
              <p:cMediaNode vol="100000">
                <p:cTn fill="hold" display="false">
                  <p:stCondLst>
                    <p:cond delay="indefinite"/>
                  </p:stCondLst>
                </p:cTn>
                <p:tgtEl>
                  <p:spTgt spid="12"/>
                </p:tgtEl>
              </p:cMediaNode>
            </p:video>
          </p:childTnLst>
        </p:cTn>
      </p:par>
    </p:tn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444978" cy="812800"/>
          </a:xfrm>
        </p:grpSpPr>
        <p:sp>
          <p:nvSpPr>
            <p:cNvPr name="Freeform 3" id="3"/>
            <p:cNvSpPr/>
            <p:nvPr/>
          </p:nvSpPr>
          <p:spPr>
            <a:xfrm flipH="false" flipV="false" rot="0">
              <a:off x="0" y="0"/>
              <a:ext cx="1444978" cy="812800"/>
            </a:xfrm>
            <a:custGeom>
              <a:avLst/>
              <a:gdLst/>
              <a:ahLst/>
              <a:cxnLst/>
              <a:rect r="r" b="b" t="t" l="l"/>
              <a:pathLst>
                <a:path h="812800" w="1444978">
                  <a:moveTo>
                    <a:pt x="0" y="0"/>
                  </a:moveTo>
                  <a:lnTo>
                    <a:pt x="1444978" y="0"/>
                  </a:lnTo>
                  <a:lnTo>
                    <a:pt x="1444978" y="812800"/>
                  </a:lnTo>
                  <a:lnTo>
                    <a:pt x="0" y="812800"/>
                  </a:lnTo>
                  <a:close/>
                </a:path>
              </a:pathLst>
            </a:custGeom>
            <a:blipFill>
              <a:blip r:embed="rId2"/>
              <a:stretch>
                <a:fillRect l="-3317" t="0" r="-3317" b="0"/>
              </a:stretch>
            </a:blipFill>
          </p:spPr>
        </p:sp>
      </p:grpSp>
      <p:grpSp>
        <p:nvGrpSpPr>
          <p:cNvPr name="Group 4" id="4"/>
          <p:cNvGrpSpPr/>
          <p:nvPr/>
        </p:nvGrpSpPr>
        <p:grpSpPr>
          <a:xfrm rot="0">
            <a:off x="42104" y="0"/>
            <a:ext cx="18288000" cy="10287000"/>
            <a:chOff x="0" y="0"/>
            <a:chExt cx="4816593" cy="2709333"/>
          </a:xfrm>
        </p:grpSpPr>
        <p:sp>
          <p:nvSpPr>
            <p:cNvPr name="Freeform 5" id="5"/>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11076D">
                    <a:alpha val="64000"/>
                  </a:srgbClr>
                </a:gs>
                <a:gs pos="100000">
                  <a:srgbClr val="144357">
                    <a:alpha val="64000"/>
                  </a:srgbClr>
                </a:gs>
              </a:gsLst>
              <a:path path="circle">
                <a:fillToRect l="0" r="100000" t="0" b="100000"/>
              </a:path>
              <a:tileRect r="0" l="-100000" b="0" t="-100000"/>
            </a:gradFill>
          </p:spPr>
        </p:sp>
        <p:sp>
          <p:nvSpPr>
            <p:cNvPr name="TextBox 6" id="6"/>
            <p:cNvSpPr txBox="true"/>
            <p:nvPr/>
          </p:nvSpPr>
          <p:spPr>
            <a:xfrm>
              <a:off x="0" y="-57150"/>
              <a:ext cx="4816593" cy="2766483"/>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692296" y="692296"/>
            <a:ext cx="672808" cy="672808"/>
          </a:xfrm>
          <a:custGeom>
            <a:avLst/>
            <a:gdLst/>
            <a:ahLst/>
            <a:cxnLst/>
            <a:rect r="r" b="b" t="t" l="l"/>
            <a:pathLst>
              <a:path h="672808" w="672808">
                <a:moveTo>
                  <a:pt x="0" y="0"/>
                </a:moveTo>
                <a:lnTo>
                  <a:pt x="672808" y="0"/>
                </a:lnTo>
                <a:lnTo>
                  <a:pt x="672808" y="672808"/>
                </a:lnTo>
                <a:lnTo>
                  <a:pt x="0" y="6728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9592643" y="712071"/>
            <a:ext cx="8037844" cy="653033"/>
            <a:chOff x="0" y="0"/>
            <a:chExt cx="2116963" cy="171992"/>
          </a:xfrm>
        </p:grpSpPr>
        <p:sp>
          <p:nvSpPr>
            <p:cNvPr name="Freeform 9" id="9"/>
            <p:cNvSpPr/>
            <p:nvPr/>
          </p:nvSpPr>
          <p:spPr>
            <a:xfrm flipH="false" flipV="false" rot="0">
              <a:off x="0" y="0"/>
              <a:ext cx="2116963" cy="171992"/>
            </a:xfrm>
            <a:custGeom>
              <a:avLst/>
              <a:gdLst/>
              <a:ahLst/>
              <a:cxnLst/>
              <a:rect r="r" b="b" t="t" l="l"/>
              <a:pathLst>
                <a:path h="171992" w="2116963">
                  <a:moveTo>
                    <a:pt x="28896" y="0"/>
                  </a:moveTo>
                  <a:lnTo>
                    <a:pt x="2088068" y="0"/>
                  </a:lnTo>
                  <a:cubicBezTo>
                    <a:pt x="2104026" y="0"/>
                    <a:pt x="2116963" y="12937"/>
                    <a:pt x="2116963" y="28896"/>
                  </a:cubicBezTo>
                  <a:lnTo>
                    <a:pt x="2116963" y="143097"/>
                  </a:lnTo>
                  <a:cubicBezTo>
                    <a:pt x="2116963" y="150760"/>
                    <a:pt x="2113919" y="158110"/>
                    <a:pt x="2108500" y="163529"/>
                  </a:cubicBezTo>
                  <a:cubicBezTo>
                    <a:pt x="2103081" y="168948"/>
                    <a:pt x="2095731" y="171992"/>
                    <a:pt x="2088068" y="171992"/>
                  </a:cubicBezTo>
                  <a:lnTo>
                    <a:pt x="28896" y="171992"/>
                  </a:lnTo>
                  <a:cubicBezTo>
                    <a:pt x="12937" y="171992"/>
                    <a:pt x="0" y="159055"/>
                    <a:pt x="0" y="143097"/>
                  </a:cubicBezTo>
                  <a:lnTo>
                    <a:pt x="0" y="28896"/>
                  </a:lnTo>
                  <a:cubicBezTo>
                    <a:pt x="0" y="12937"/>
                    <a:pt x="12937" y="0"/>
                    <a:pt x="28896" y="0"/>
                  </a:cubicBezTo>
                  <a:close/>
                </a:path>
              </a:pathLst>
            </a:custGeom>
            <a:solidFill>
              <a:srgbClr val="21DEE8">
                <a:alpha val="12941"/>
              </a:srgbClr>
            </a:solidFill>
          </p:spPr>
        </p:sp>
        <p:sp>
          <p:nvSpPr>
            <p:cNvPr name="TextBox 10" id="10"/>
            <p:cNvSpPr txBox="true"/>
            <p:nvPr/>
          </p:nvSpPr>
          <p:spPr>
            <a:xfrm>
              <a:off x="0" y="-66675"/>
              <a:ext cx="2116963" cy="238667"/>
            </a:xfrm>
            <a:prstGeom prst="rect">
              <a:avLst/>
            </a:prstGeom>
          </p:spPr>
          <p:txBody>
            <a:bodyPr anchor="ctr" rtlCol="false" tIns="50800" lIns="50800" bIns="50800" rIns="50800"/>
            <a:lstStyle/>
            <a:p>
              <a:pPr algn="ctr">
                <a:lnSpc>
                  <a:spcPts val="2800"/>
                </a:lnSpc>
              </a:pPr>
            </a:p>
          </p:txBody>
        </p:sp>
      </p:grpSp>
      <p:grpSp>
        <p:nvGrpSpPr>
          <p:cNvPr name="Group 11" id="11"/>
          <p:cNvGrpSpPr/>
          <p:nvPr/>
        </p:nvGrpSpPr>
        <p:grpSpPr>
          <a:xfrm rot="0">
            <a:off x="11983988" y="3877089"/>
            <a:ext cx="5646498" cy="3038877"/>
            <a:chOff x="0" y="0"/>
            <a:chExt cx="1487144" cy="800363"/>
          </a:xfrm>
        </p:grpSpPr>
        <p:sp>
          <p:nvSpPr>
            <p:cNvPr name="Freeform 12" id="12"/>
            <p:cNvSpPr/>
            <p:nvPr/>
          </p:nvSpPr>
          <p:spPr>
            <a:xfrm flipH="false" flipV="false" rot="0">
              <a:off x="0" y="0"/>
              <a:ext cx="1487144" cy="800363"/>
            </a:xfrm>
            <a:custGeom>
              <a:avLst/>
              <a:gdLst/>
              <a:ahLst/>
              <a:cxnLst/>
              <a:rect r="r" b="b" t="t" l="l"/>
              <a:pathLst>
                <a:path h="800363" w="1487144">
                  <a:moveTo>
                    <a:pt x="69926" y="0"/>
                  </a:moveTo>
                  <a:lnTo>
                    <a:pt x="1417217" y="0"/>
                  </a:lnTo>
                  <a:cubicBezTo>
                    <a:pt x="1435763" y="0"/>
                    <a:pt x="1453549" y="7367"/>
                    <a:pt x="1466663" y="20481"/>
                  </a:cubicBezTo>
                  <a:cubicBezTo>
                    <a:pt x="1479776" y="33595"/>
                    <a:pt x="1487144" y="51381"/>
                    <a:pt x="1487144" y="69926"/>
                  </a:cubicBezTo>
                  <a:lnTo>
                    <a:pt x="1487144" y="730437"/>
                  </a:lnTo>
                  <a:cubicBezTo>
                    <a:pt x="1487144" y="748982"/>
                    <a:pt x="1479776" y="766768"/>
                    <a:pt x="1466663" y="779882"/>
                  </a:cubicBezTo>
                  <a:cubicBezTo>
                    <a:pt x="1453549" y="792996"/>
                    <a:pt x="1435763" y="800363"/>
                    <a:pt x="1417217" y="800363"/>
                  </a:cubicBezTo>
                  <a:lnTo>
                    <a:pt x="69926" y="800363"/>
                  </a:lnTo>
                  <a:cubicBezTo>
                    <a:pt x="31307" y="800363"/>
                    <a:pt x="0" y="769056"/>
                    <a:pt x="0" y="730437"/>
                  </a:cubicBezTo>
                  <a:lnTo>
                    <a:pt x="0" y="69926"/>
                  </a:lnTo>
                  <a:cubicBezTo>
                    <a:pt x="0" y="51381"/>
                    <a:pt x="7367" y="33595"/>
                    <a:pt x="20481" y="20481"/>
                  </a:cubicBezTo>
                  <a:cubicBezTo>
                    <a:pt x="33595" y="7367"/>
                    <a:pt x="51381" y="0"/>
                    <a:pt x="69926" y="0"/>
                  </a:cubicBezTo>
                  <a:close/>
                </a:path>
              </a:pathLst>
            </a:custGeom>
            <a:solidFill>
              <a:srgbClr val="21DEE8">
                <a:alpha val="12941"/>
              </a:srgbClr>
            </a:solidFill>
          </p:spPr>
        </p:sp>
        <p:sp>
          <p:nvSpPr>
            <p:cNvPr name="TextBox 13" id="13"/>
            <p:cNvSpPr txBox="true"/>
            <p:nvPr/>
          </p:nvSpPr>
          <p:spPr>
            <a:xfrm>
              <a:off x="0" y="-66675"/>
              <a:ext cx="1487144" cy="867038"/>
            </a:xfrm>
            <a:prstGeom prst="rect">
              <a:avLst/>
            </a:prstGeom>
          </p:spPr>
          <p:txBody>
            <a:bodyPr anchor="ctr" rtlCol="false" tIns="50800" lIns="50800" bIns="50800" rIns="50800"/>
            <a:lstStyle/>
            <a:p>
              <a:pPr algn="ctr">
                <a:lnSpc>
                  <a:spcPts val="2800"/>
                </a:lnSpc>
              </a:pPr>
            </a:p>
          </p:txBody>
        </p:sp>
      </p:grpSp>
      <p:grpSp>
        <p:nvGrpSpPr>
          <p:cNvPr name="Group 14" id="14"/>
          <p:cNvGrpSpPr/>
          <p:nvPr/>
        </p:nvGrpSpPr>
        <p:grpSpPr>
          <a:xfrm rot="0">
            <a:off x="11983988" y="3877089"/>
            <a:ext cx="5646498" cy="3038877"/>
            <a:chOff x="0" y="0"/>
            <a:chExt cx="1487144" cy="800363"/>
          </a:xfrm>
        </p:grpSpPr>
        <p:sp>
          <p:nvSpPr>
            <p:cNvPr name="Freeform 15" id="15"/>
            <p:cNvSpPr/>
            <p:nvPr/>
          </p:nvSpPr>
          <p:spPr>
            <a:xfrm flipH="false" flipV="false" rot="0">
              <a:off x="0" y="0"/>
              <a:ext cx="1487144" cy="800363"/>
            </a:xfrm>
            <a:custGeom>
              <a:avLst/>
              <a:gdLst/>
              <a:ahLst/>
              <a:cxnLst/>
              <a:rect r="r" b="b" t="t" l="l"/>
              <a:pathLst>
                <a:path h="800363" w="1487144">
                  <a:moveTo>
                    <a:pt x="69926" y="0"/>
                  </a:moveTo>
                  <a:lnTo>
                    <a:pt x="1417217" y="0"/>
                  </a:lnTo>
                  <a:cubicBezTo>
                    <a:pt x="1435763" y="0"/>
                    <a:pt x="1453549" y="7367"/>
                    <a:pt x="1466663" y="20481"/>
                  </a:cubicBezTo>
                  <a:cubicBezTo>
                    <a:pt x="1479776" y="33595"/>
                    <a:pt x="1487144" y="51381"/>
                    <a:pt x="1487144" y="69926"/>
                  </a:cubicBezTo>
                  <a:lnTo>
                    <a:pt x="1487144" y="730437"/>
                  </a:lnTo>
                  <a:cubicBezTo>
                    <a:pt x="1487144" y="748982"/>
                    <a:pt x="1479776" y="766768"/>
                    <a:pt x="1466663" y="779882"/>
                  </a:cubicBezTo>
                  <a:cubicBezTo>
                    <a:pt x="1453549" y="792996"/>
                    <a:pt x="1435763" y="800363"/>
                    <a:pt x="1417217" y="800363"/>
                  </a:cubicBezTo>
                  <a:lnTo>
                    <a:pt x="69926" y="800363"/>
                  </a:lnTo>
                  <a:cubicBezTo>
                    <a:pt x="31307" y="800363"/>
                    <a:pt x="0" y="769056"/>
                    <a:pt x="0" y="730437"/>
                  </a:cubicBezTo>
                  <a:lnTo>
                    <a:pt x="0" y="69926"/>
                  </a:lnTo>
                  <a:cubicBezTo>
                    <a:pt x="0" y="51381"/>
                    <a:pt x="7367" y="33595"/>
                    <a:pt x="20481" y="20481"/>
                  </a:cubicBezTo>
                  <a:cubicBezTo>
                    <a:pt x="33595" y="7367"/>
                    <a:pt x="51381" y="0"/>
                    <a:pt x="69926" y="0"/>
                  </a:cubicBezTo>
                  <a:close/>
                </a:path>
              </a:pathLst>
            </a:custGeom>
            <a:solidFill>
              <a:srgbClr val="000000">
                <a:alpha val="0"/>
              </a:srgbClr>
            </a:solidFill>
            <a:ln w="47625" cap="rnd">
              <a:gradFill>
                <a:gsLst>
                  <a:gs pos="0">
                    <a:srgbClr val="004AB8">
                      <a:alpha val="100000"/>
                    </a:srgbClr>
                  </a:gs>
                  <a:gs pos="100000">
                    <a:srgbClr val="00FFD1">
                      <a:alpha val="100000"/>
                    </a:srgbClr>
                  </a:gs>
                </a:gsLst>
                <a:path path="circle">
                  <a:fillToRect l="0" r="100000" t="0" b="100000"/>
                </a:path>
                <a:tileRect r="0" l="-100000" b="0" t="-100000"/>
              </a:gradFill>
              <a:prstDash val="solid"/>
              <a:round/>
            </a:ln>
          </p:spPr>
        </p:sp>
        <p:sp>
          <p:nvSpPr>
            <p:cNvPr name="TextBox 16" id="16"/>
            <p:cNvSpPr txBox="true"/>
            <p:nvPr/>
          </p:nvSpPr>
          <p:spPr>
            <a:xfrm>
              <a:off x="0" y="-66675"/>
              <a:ext cx="1487144" cy="867038"/>
            </a:xfrm>
            <a:prstGeom prst="rect">
              <a:avLst/>
            </a:prstGeom>
          </p:spPr>
          <p:txBody>
            <a:bodyPr anchor="ctr" rtlCol="false" tIns="50800" lIns="50800" bIns="50800" rIns="50800"/>
            <a:lstStyle/>
            <a:p>
              <a:pPr algn="ctr">
                <a:lnSpc>
                  <a:spcPts val="2800"/>
                </a:lnSpc>
              </a:pPr>
            </a:p>
          </p:txBody>
        </p:sp>
      </p:grpSp>
      <p:sp>
        <p:nvSpPr>
          <p:cNvPr name="Freeform 17" id="17"/>
          <p:cNvSpPr/>
          <p:nvPr/>
        </p:nvSpPr>
        <p:spPr>
          <a:xfrm flipH="false" flipV="false" rot="-5400000">
            <a:off x="-1766719" y="7490872"/>
            <a:ext cx="3533438" cy="928827"/>
          </a:xfrm>
          <a:custGeom>
            <a:avLst/>
            <a:gdLst/>
            <a:ahLst/>
            <a:cxnLst/>
            <a:rect r="r" b="b" t="t" l="l"/>
            <a:pathLst>
              <a:path h="928827" w="3533438">
                <a:moveTo>
                  <a:pt x="0" y="0"/>
                </a:moveTo>
                <a:lnTo>
                  <a:pt x="3533438" y="0"/>
                </a:lnTo>
                <a:lnTo>
                  <a:pt x="3533438" y="928827"/>
                </a:lnTo>
                <a:lnTo>
                  <a:pt x="0" y="9288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5400000">
            <a:off x="16521281" y="3231318"/>
            <a:ext cx="3533438" cy="928827"/>
          </a:xfrm>
          <a:custGeom>
            <a:avLst/>
            <a:gdLst/>
            <a:ahLst/>
            <a:cxnLst/>
            <a:rect r="r" b="b" t="t" l="l"/>
            <a:pathLst>
              <a:path h="928827" w="3533438">
                <a:moveTo>
                  <a:pt x="0" y="0"/>
                </a:moveTo>
                <a:lnTo>
                  <a:pt x="3533438" y="0"/>
                </a:lnTo>
                <a:lnTo>
                  <a:pt x="3533438" y="928827"/>
                </a:lnTo>
                <a:lnTo>
                  <a:pt x="0" y="9288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0">
            <a:off x="464413" y="2711615"/>
            <a:ext cx="5252170" cy="2813663"/>
          </a:xfrm>
          <a:custGeom>
            <a:avLst/>
            <a:gdLst/>
            <a:ahLst/>
            <a:cxnLst/>
            <a:rect r="r" b="b" t="t" l="l"/>
            <a:pathLst>
              <a:path h="2813663" w="5252170">
                <a:moveTo>
                  <a:pt x="0" y="0"/>
                </a:moveTo>
                <a:lnTo>
                  <a:pt x="5252171" y="0"/>
                </a:lnTo>
                <a:lnTo>
                  <a:pt x="5252171" y="2813663"/>
                </a:lnTo>
                <a:lnTo>
                  <a:pt x="0" y="2813663"/>
                </a:lnTo>
                <a:lnTo>
                  <a:pt x="0" y="0"/>
                </a:lnTo>
                <a:close/>
              </a:path>
            </a:pathLst>
          </a:custGeom>
          <a:blipFill>
            <a:blip r:embed="rId7"/>
            <a:stretch>
              <a:fillRect l="0" t="0" r="0" b="0"/>
            </a:stretch>
          </a:blipFill>
        </p:spPr>
      </p:sp>
      <p:sp>
        <p:nvSpPr>
          <p:cNvPr name="Freeform 20" id="20"/>
          <p:cNvSpPr/>
          <p:nvPr/>
        </p:nvSpPr>
        <p:spPr>
          <a:xfrm flipH="false" flipV="false" rot="0">
            <a:off x="446527" y="6435055"/>
            <a:ext cx="5270057" cy="2823245"/>
          </a:xfrm>
          <a:custGeom>
            <a:avLst/>
            <a:gdLst/>
            <a:ahLst/>
            <a:cxnLst/>
            <a:rect r="r" b="b" t="t" l="l"/>
            <a:pathLst>
              <a:path h="2823245" w="5270057">
                <a:moveTo>
                  <a:pt x="0" y="0"/>
                </a:moveTo>
                <a:lnTo>
                  <a:pt x="5270057" y="0"/>
                </a:lnTo>
                <a:lnTo>
                  <a:pt x="5270057" y="2823245"/>
                </a:lnTo>
                <a:lnTo>
                  <a:pt x="0" y="2823245"/>
                </a:lnTo>
                <a:lnTo>
                  <a:pt x="0" y="0"/>
                </a:lnTo>
                <a:close/>
              </a:path>
            </a:pathLst>
          </a:custGeom>
          <a:blipFill>
            <a:blip r:embed="rId8"/>
            <a:stretch>
              <a:fillRect l="0" t="0" r="0" b="0"/>
            </a:stretch>
          </a:blipFill>
        </p:spPr>
      </p:sp>
      <p:sp>
        <p:nvSpPr>
          <p:cNvPr name="Freeform 21" id="21"/>
          <p:cNvSpPr/>
          <p:nvPr/>
        </p:nvSpPr>
        <p:spPr>
          <a:xfrm flipH="false" flipV="false" rot="0">
            <a:off x="6304775" y="2711615"/>
            <a:ext cx="5199409" cy="2785398"/>
          </a:xfrm>
          <a:custGeom>
            <a:avLst/>
            <a:gdLst/>
            <a:ahLst/>
            <a:cxnLst/>
            <a:rect r="r" b="b" t="t" l="l"/>
            <a:pathLst>
              <a:path h="2785398" w="5199409">
                <a:moveTo>
                  <a:pt x="0" y="0"/>
                </a:moveTo>
                <a:lnTo>
                  <a:pt x="5199408" y="0"/>
                </a:lnTo>
                <a:lnTo>
                  <a:pt x="5199408" y="2785398"/>
                </a:lnTo>
                <a:lnTo>
                  <a:pt x="0" y="2785398"/>
                </a:lnTo>
                <a:lnTo>
                  <a:pt x="0" y="0"/>
                </a:lnTo>
                <a:close/>
              </a:path>
            </a:pathLst>
          </a:custGeom>
          <a:blipFill>
            <a:blip r:embed="rId9"/>
            <a:stretch>
              <a:fillRect l="0" t="0" r="0" b="0"/>
            </a:stretch>
          </a:blipFill>
        </p:spPr>
      </p:sp>
      <p:sp>
        <p:nvSpPr>
          <p:cNvPr name="Freeform 22" id="22"/>
          <p:cNvSpPr/>
          <p:nvPr/>
        </p:nvSpPr>
        <p:spPr>
          <a:xfrm flipH="false" flipV="false" rot="0">
            <a:off x="6230738" y="6393578"/>
            <a:ext cx="5347481" cy="2864722"/>
          </a:xfrm>
          <a:custGeom>
            <a:avLst/>
            <a:gdLst/>
            <a:ahLst/>
            <a:cxnLst/>
            <a:rect r="r" b="b" t="t" l="l"/>
            <a:pathLst>
              <a:path h="2864722" w="5347481">
                <a:moveTo>
                  <a:pt x="0" y="0"/>
                </a:moveTo>
                <a:lnTo>
                  <a:pt x="5347482" y="0"/>
                </a:lnTo>
                <a:lnTo>
                  <a:pt x="5347482" y="2864722"/>
                </a:lnTo>
                <a:lnTo>
                  <a:pt x="0" y="2864722"/>
                </a:lnTo>
                <a:lnTo>
                  <a:pt x="0" y="0"/>
                </a:lnTo>
                <a:close/>
              </a:path>
            </a:pathLst>
          </a:custGeom>
          <a:blipFill>
            <a:blip r:embed="rId10"/>
            <a:stretch>
              <a:fillRect l="0" t="0" r="0" b="0"/>
            </a:stretch>
          </a:blipFill>
        </p:spPr>
      </p:sp>
      <p:sp>
        <p:nvSpPr>
          <p:cNvPr name="TextBox 23" id="23"/>
          <p:cNvSpPr txBox="true"/>
          <p:nvPr/>
        </p:nvSpPr>
        <p:spPr>
          <a:xfrm rot="0">
            <a:off x="1574611" y="765175"/>
            <a:ext cx="4141972" cy="450849"/>
          </a:xfrm>
          <a:prstGeom prst="rect">
            <a:avLst/>
          </a:prstGeom>
        </p:spPr>
        <p:txBody>
          <a:bodyPr anchor="t" rtlCol="false" tIns="0" lIns="0" bIns="0" rIns="0">
            <a:spAutoFit/>
          </a:bodyPr>
          <a:lstStyle/>
          <a:p>
            <a:pPr algn="l">
              <a:lnSpc>
                <a:spcPts val="3500"/>
              </a:lnSpc>
            </a:pPr>
            <a:r>
              <a:rPr lang="en-US" sz="2500" b="true">
                <a:solidFill>
                  <a:srgbClr val="FFFFFF"/>
                </a:solidFill>
                <a:latin typeface="Poppins Bold"/>
                <a:ea typeface="Poppins Bold"/>
                <a:cs typeface="Poppins Bold"/>
                <a:sym typeface="Poppins Bold"/>
              </a:rPr>
              <a:t>KELOMPOK 12</a:t>
            </a:r>
          </a:p>
        </p:txBody>
      </p:sp>
      <p:sp>
        <p:nvSpPr>
          <p:cNvPr name="TextBox 24" id="24"/>
          <p:cNvSpPr txBox="true"/>
          <p:nvPr/>
        </p:nvSpPr>
        <p:spPr>
          <a:xfrm rot="0">
            <a:off x="9144000" y="816990"/>
            <a:ext cx="1662550" cy="368300"/>
          </a:xfrm>
          <a:prstGeom prst="rect">
            <a:avLst/>
          </a:prstGeom>
        </p:spPr>
        <p:txBody>
          <a:bodyPr anchor="t" rtlCol="false" tIns="0" lIns="0" bIns="0" rIns="0">
            <a:spAutoFit/>
          </a:bodyPr>
          <a:lstStyle/>
          <a:p>
            <a:pPr algn="r" marL="0" indent="0" lvl="0">
              <a:lnSpc>
                <a:spcPts val="2800"/>
              </a:lnSpc>
              <a:spcBef>
                <a:spcPct val="0"/>
              </a:spcBef>
            </a:pPr>
            <a:r>
              <a:rPr lang="en-US" sz="2000">
                <a:solidFill>
                  <a:srgbClr val="FFFFFF"/>
                </a:solidFill>
                <a:latin typeface="Poppins"/>
                <a:ea typeface="Poppins"/>
                <a:cs typeface="Poppins"/>
                <a:sym typeface="Poppins"/>
              </a:rPr>
              <a:t>HOME</a:t>
            </a:r>
          </a:p>
        </p:txBody>
      </p:sp>
      <p:sp>
        <p:nvSpPr>
          <p:cNvPr name="TextBox 25" id="25"/>
          <p:cNvSpPr txBox="true"/>
          <p:nvPr/>
        </p:nvSpPr>
        <p:spPr>
          <a:xfrm rot="0">
            <a:off x="11408122" y="816990"/>
            <a:ext cx="1907082" cy="368300"/>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Poppins"/>
                <a:ea typeface="Poppins"/>
                <a:cs typeface="Poppins"/>
                <a:sym typeface="Poppins"/>
              </a:rPr>
              <a:t>ABOUT</a:t>
            </a:r>
          </a:p>
        </p:txBody>
      </p:sp>
      <p:sp>
        <p:nvSpPr>
          <p:cNvPr name="TextBox 26" id="26"/>
          <p:cNvSpPr txBox="true"/>
          <p:nvPr/>
        </p:nvSpPr>
        <p:spPr>
          <a:xfrm rot="0">
            <a:off x="13726729" y="816990"/>
            <a:ext cx="1916881" cy="368300"/>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Poppins Bold"/>
                <a:ea typeface="Poppins Bold"/>
                <a:cs typeface="Poppins Bold"/>
                <a:sym typeface="Poppins Bold"/>
              </a:rPr>
              <a:t>CONTENT</a:t>
            </a:r>
          </a:p>
        </p:txBody>
      </p:sp>
      <p:sp>
        <p:nvSpPr>
          <p:cNvPr name="TextBox 27" id="27"/>
          <p:cNvSpPr txBox="true"/>
          <p:nvPr/>
        </p:nvSpPr>
        <p:spPr>
          <a:xfrm rot="0">
            <a:off x="15034325" y="816990"/>
            <a:ext cx="2224975" cy="368300"/>
          </a:xfrm>
          <a:prstGeom prst="rect">
            <a:avLst/>
          </a:prstGeom>
        </p:spPr>
        <p:txBody>
          <a:bodyPr anchor="t" rtlCol="false" tIns="0" lIns="0" bIns="0" rIns="0">
            <a:spAutoFit/>
          </a:bodyPr>
          <a:lstStyle/>
          <a:p>
            <a:pPr algn="r" marL="0" indent="0" lvl="0">
              <a:lnSpc>
                <a:spcPts val="2800"/>
              </a:lnSpc>
              <a:spcBef>
                <a:spcPct val="0"/>
              </a:spcBef>
            </a:pPr>
            <a:r>
              <a:rPr lang="en-US" sz="2000">
                <a:solidFill>
                  <a:srgbClr val="FFFFFF"/>
                </a:solidFill>
                <a:latin typeface="Poppins"/>
                <a:ea typeface="Poppins"/>
                <a:cs typeface="Poppins"/>
                <a:sym typeface="Poppins"/>
              </a:rPr>
              <a:t>OTHERS</a:t>
            </a:r>
          </a:p>
        </p:txBody>
      </p:sp>
      <p:sp>
        <p:nvSpPr>
          <p:cNvPr name="TextBox 28" id="28"/>
          <p:cNvSpPr txBox="true"/>
          <p:nvPr/>
        </p:nvSpPr>
        <p:spPr>
          <a:xfrm rot="0">
            <a:off x="12361663" y="4047164"/>
            <a:ext cx="4897637" cy="2635627"/>
          </a:xfrm>
          <a:prstGeom prst="rect">
            <a:avLst/>
          </a:prstGeom>
        </p:spPr>
        <p:txBody>
          <a:bodyPr anchor="t" rtlCol="false" tIns="0" lIns="0" bIns="0" rIns="0">
            <a:spAutoFit/>
          </a:bodyPr>
          <a:lstStyle/>
          <a:p>
            <a:pPr algn="just">
              <a:lnSpc>
                <a:spcPts val="4186"/>
              </a:lnSpc>
            </a:pPr>
            <a:r>
              <a:rPr lang="en-US" sz="3220" spc="-189">
                <a:solidFill>
                  <a:srgbClr val="FFFFFF"/>
                </a:solidFill>
                <a:latin typeface="Poppins"/>
                <a:ea typeface="Poppins"/>
                <a:cs typeface="Poppins"/>
                <a:sym typeface="Poppins"/>
              </a:rPr>
              <a:t>Berikut Hasil Data :</a:t>
            </a:r>
          </a:p>
          <a:p>
            <a:pPr algn="just">
              <a:lnSpc>
                <a:spcPts val="4186"/>
              </a:lnSpc>
            </a:pPr>
            <a:r>
              <a:rPr lang="en-US" sz="3220" spc="-189">
                <a:solidFill>
                  <a:srgbClr val="FFFFFF"/>
                </a:solidFill>
                <a:latin typeface="Poppins"/>
                <a:ea typeface="Poppins"/>
                <a:cs typeface="Poppins"/>
                <a:sym typeface="Poppins"/>
              </a:rPr>
              <a:t>Data ini sudah kami olah di GNUPLOT dengan file csv hasil dari mengambil data melalui alat eNOSE . </a:t>
            </a:r>
          </a:p>
        </p:txBody>
      </p:sp>
      <p:sp>
        <p:nvSpPr>
          <p:cNvPr name="TextBox 29" id="29"/>
          <p:cNvSpPr txBox="true"/>
          <p:nvPr/>
        </p:nvSpPr>
        <p:spPr>
          <a:xfrm rot="0">
            <a:off x="3290578" y="1076566"/>
            <a:ext cx="5613901" cy="1160145"/>
          </a:xfrm>
          <a:prstGeom prst="rect">
            <a:avLst/>
          </a:prstGeom>
        </p:spPr>
        <p:txBody>
          <a:bodyPr anchor="t" rtlCol="false" tIns="0" lIns="0" bIns="0" rIns="0">
            <a:spAutoFit/>
          </a:bodyPr>
          <a:lstStyle/>
          <a:p>
            <a:pPr algn="l">
              <a:lnSpc>
                <a:spcPts val="8400"/>
              </a:lnSpc>
            </a:pPr>
            <a:r>
              <a:rPr lang="en-US" sz="6000" b="true">
                <a:solidFill>
                  <a:srgbClr val="00FFD1"/>
                </a:solidFill>
                <a:latin typeface="Neo Sans Bold"/>
                <a:ea typeface="Neo Sans Bold"/>
                <a:cs typeface="Neo Sans Bold"/>
                <a:sym typeface="Neo Sans Bold"/>
              </a:rPr>
              <a:t>Data GNUPLOT</a:t>
            </a:r>
          </a:p>
        </p:txBody>
      </p:sp>
      <p:sp>
        <p:nvSpPr>
          <p:cNvPr name="TextBox 30" id="30"/>
          <p:cNvSpPr txBox="true"/>
          <p:nvPr/>
        </p:nvSpPr>
        <p:spPr>
          <a:xfrm rot="0">
            <a:off x="1298128" y="1105671"/>
            <a:ext cx="2347469" cy="1157182"/>
          </a:xfrm>
          <a:prstGeom prst="rect">
            <a:avLst/>
          </a:prstGeom>
        </p:spPr>
        <p:txBody>
          <a:bodyPr anchor="t" rtlCol="false" tIns="0" lIns="0" bIns="0" rIns="0">
            <a:spAutoFit/>
          </a:bodyPr>
          <a:lstStyle/>
          <a:p>
            <a:pPr algn="l">
              <a:lnSpc>
                <a:spcPts val="8458"/>
              </a:lnSpc>
            </a:pPr>
            <a:r>
              <a:rPr lang="en-US" sz="6041" b="true">
                <a:solidFill>
                  <a:srgbClr val="FFFFFF"/>
                </a:solidFill>
                <a:latin typeface="Neo Sans Bold"/>
                <a:ea typeface="Neo Sans Bold"/>
                <a:cs typeface="Neo Sans Bold"/>
                <a:sym typeface="Neo Sans Bold"/>
              </a:rPr>
              <a:t>Hasil</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444978" cy="812800"/>
          </a:xfrm>
        </p:grpSpPr>
        <p:sp>
          <p:nvSpPr>
            <p:cNvPr name="Freeform 3" id="3"/>
            <p:cNvSpPr/>
            <p:nvPr/>
          </p:nvSpPr>
          <p:spPr>
            <a:xfrm flipH="false" flipV="false" rot="0">
              <a:off x="0" y="0"/>
              <a:ext cx="1444978" cy="812800"/>
            </a:xfrm>
            <a:custGeom>
              <a:avLst/>
              <a:gdLst/>
              <a:ahLst/>
              <a:cxnLst/>
              <a:rect r="r" b="b" t="t" l="l"/>
              <a:pathLst>
                <a:path h="812800" w="1444978">
                  <a:moveTo>
                    <a:pt x="0" y="0"/>
                  </a:moveTo>
                  <a:lnTo>
                    <a:pt x="1444978" y="0"/>
                  </a:lnTo>
                  <a:lnTo>
                    <a:pt x="1444978" y="812800"/>
                  </a:lnTo>
                  <a:lnTo>
                    <a:pt x="0" y="812800"/>
                  </a:lnTo>
                  <a:close/>
                </a:path>
              </a:pathLst>
            </a:custGeom>
            <a:blipFill>
              <a:blip r:embed="rId2"/>
              <a:stretch>
                <a:fillRect l="-3317" t="0" r="-3317" b="0"/>
              </a:stretch>
            </a:blipFill>
          </p:spPr>
        </p:sp>
      </p:grpSp>
      <p:grpSp>
        <p:nvGrpSpPr>
          <p:cNvPr name="Group 4" id="4"/>
          <p:cNvGrpSpPr/>
          <p:nvPr/>
        </p:nvGrpSpPr>
        <p:grpSpPr>
          <a:xfrm rot="0">
            <a:off x="42104" y="0"/>
            <a:ext cx="18288000" cy="10287000"/>
            <a:chOff x="0" y="0"/>
            <a:chExt cx="4816593" cy="2709333"/>
          </a:xfrm>
        </p:grpSpPr>
        <p:sp>
          <p:nvSpPr>
            <p:cNvPr name="Freeform 5" id="5"/>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11076D">
                    <a:alpha val="64000"/>
                  </a:srgbClr>
                </a:gs>
                <a:gs pos="100000">
                  <a:srgbClr val="144357">
                    <a:alpha val="64000"/>
                  </a:srgbClr>
                </a:gs>
              </a:gsLst>
              <a:path path="circle">
                <a:fillToRect l="0" r="100000" t="0" b="100000"/>
              </a:path>
              <a:tileRect r="0" l="-100000" b="0" t="-100000"/>
            </a:gradFill>
          </p:spPr>
        </p:sp>
        <p:sp>
          <p:nvSpPr>
            <p:cNvPr name="TextBox 6" id="6"/>
            <p:cNvSpPr txBox="true"/>
            <p:nvPr/>
          </p:nvSpPr>
          <p:spPr>
            <a:xfrm>
              <a:off x="0" y="-57150"/>
              <a:ext cx="4816593" cy="2766483"/>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692296" y="692296"/>
            <a:ext cx="672808" cy="672808"/>
          </a:xfrm>
          <a:custGeom>
            <a:avLst/>
            <a:gdLst/>
            <a:ahLst/>
            <a:cxnLst/>
            <a:rect r="r" b="b" t="t" l="l"/>
            <a:pathLst>
              <a:path h="672808" w="672808">
                <a:moveTo>
                  <a:pt x="0" y="0"/>
                </a:moveTo>
                <a:lnTo>
                  <a:pt x="672808" y="0"/>
                </a:lnTo>
                <a:lnTo>
                  <a:pt x="672808" y="672808"/>
                </a:lnTo>
                <a:lnTo>
                  <a:pt x="0" y="6728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9592643" y="712071"/>
            <a:ext cx="8037844" cy="653033"/>
            <a:chOff x="0" y="0"/>
            <a:chExt cx="2116963" cy="171992"/>
          </a:xfrm>
        </p:grpSpPr>
        <p:sp>
          <p:nvSpPr>
            <p:cNvPr name="Freeform 9" id="9"/>
            <p:cNvSpPr/>
            <p:nvPr/>
          </p:nvSpPr>
          <p:spPr>
            <a:xfrm flipH="false" flipV="false" rot="0">
              <a:off x="0" y="0"/>
              <a:ext cx="2116963" cy="171992"/>
            </a:xfrm>
            <a:custGeom>
              <a:avLst/>
              <a:gdLst/>
              <a:ahLst/>
              <a:cxnLst/>
              <a:rect r="r" b="b" t="t" l="l"/>
              <a:pathLst>
                <a:path h="171992" w="2116963">
                  <a:moveTo>
                    <a:pt x="28896" y="0"/>
                  </a:moveTo>
                  <a:lnTo>
                    <a:pt x="2088068" y="0"/>
                  </a:lnTo>
                  <a:cubicBezTo>
                    <a:pt x="2104026" y="0"/>
                    <a:pt x="2116963" y="12937"/>
                    <a:pt x="2116963" y="28896"/>
                  </a:cubicBezTo>
                  <a:lnTo>
                    <a:pt x="2116963" y="143097"/>
                  </a:lnTo>
                  <a:cubicBezTo>
                    <a:pt x="2116963" y="150760"/>
                    <a:pt x="2113919" y="158110"/>
                    <a:pt x="2108500" y="163529"/>
                  </a:cubicBezTo>
                  <a:cubicBezTo>
                    <a:pt x="2103081" y="168948"/>
                    <a:pt x="2095731" y="171992"/>
                    <a:pt x="2088068" y="171992"/>
                  </a:cubicBezTo>
                  <a:lnTo>
                    <a:pt x="28896" y="171992"/>
                  </a:lnTo>
                  <a:cubicBezTo>
                    <a:pt x="12937" y="171992"/>
                    <a:pt x="0" y="159055"/>
                    <a:pt x="0" y="143097"/>
                  </a:cubicBezTo>
                  <a:lnTo>
                    <a:pt x="0" y="28896"/>
                  </a:lnTo>
                  <a:cubicBezTo>
                    <a:pt x="0" y="12937"/>
                    <a:pt x="12937" y="0"/>
                    <a:pt x="28896" y="0"/>
                  </a:cubicBezTo>
                  <a:close/>
                </a:path>
              </a:pathLst>
            </a:custGeom>
            <a:solidFill>
              <a:srgbClr val="21DEE8">
                <a:alpha val="12941"/>
              </a:srgbClr>
            </a:solidFill>
          </p:spPr>
        </p:sp>
        <p:sp>
          <p:nvSpPr>
            <p:cNvPr name="TextBox 10" id="10"/>
            <p:cNvSpPr txBox="true"/>
            <p:nvPr/>
          </p:nvSpPr>
          <p:spPr>
            <a:xfrm>
              <a:off x="0" y="-66675"/>
              <a:ext cx="2116963" cy="238667"/>
            </a:xfrm>
            <a:prstGeom prst="rect">
              <a:avLst/>
            </a:prstGeom>
          </p:spPr>
          <p:txBody>
            <a:bodyPr anchor="ctr" rtlCol="false" tIns="50800" lIns="50800" bIns="50800" rIns="50800"/>
            <a:lstStyle/>
            <a:p>
              <a:pPr algn="ctr">
                <a:lnSpc>
                  <a:spcPts val="2800"/>
                </a:lnSpc>
              </a:pPr>
            </a:p>
          </p:txBody>
        </p:sp>
      </p:grpSp>
      <p:grpSp>
        <p:nvGrpSpPr>
          <p:cNvPr name="Group 11" id="11"/>
          <p:cNvGrpSpPr/>
          <p:nvPr/>
        </p:nvGrpSpPr>
        <p:grpSpPr>
          <a:xfrm rot="0">
            <a:off x="11983988" y="3877089"/>
            <a:ext cx="5646498" cy="3038877"/>
            <a:chOff x="0" y="0"/>
            <a:chExt cx="1487144" cy="800363"/>
          </a:xfrm>
        </p:grpSpPr>
        <p:sp>
          <p:nvSpPr>
            <p:cNvPr name="Freeform 12" id="12"/>
            <p:cNvSpPr/>
            <p:nvPr/>
          </p:nvSpPr>
          <p:spPr>
            <a:xfrm flipH="false" flipV="false" rot="0">
              <a:off x="0" y="0"/>
              <a:ext cx="1487144" cy="800363"/>
            </a:xfrm>
            <a:custGeom>
              <a:avLst/>
              <a:gdLst/>
              <a:ahLst/>
              <a:cxnLst/>
              <a:rect r="r" b="b" t="t" l="l"/>
              <a:pathLst>
                <a:path h="800363" w="1487144">
                  <a:moveTo>
                    <a:pt x="69926" y="0"/>
                  </a:moveTo>
                  <a:lnTo>
                    <a:pt x="1417217" y="0"/>
                  </a:lnTo>
                  <a:cubicBezTo>
                    <a:pt x="1435763" y="0"/>
                    <a:pt x="1453549" y="7367"/>
                    <a:pt x="1466663" y="20481"/>
                  </a:cubicBezTo>
                  <a:cubicBezTo>
                    <a:pt x="1479776" y="33595"/>
                    <a:pt x="1487144" y="51381"/>
                    <a:pt x="1487144" y="69926"/>
                  </a:cubicBezTo>
                  <a:lnTo>
                    <a:pt x="1487144" y="730437"/>
                  </a:lnTo>
                  <a:cubicBezTo>
                    <a:pt x="1487144" y="748982"/>
                    <a:pt x="1479776" y="766768"/>
                    <a:pt x="1466663" y="779882"/>
                  </a:cubicBezTo>
                  <a:cubicBezTo>
                    <a:pt x="1453549" y="792996"/>
                    <a:pt x="1435763" y="800363"/>
                    <a:pt x="1417217" y="800363"/>
                  </a:cubicBezTo>
                  <a:lnTo>
                    <a:pt x="69926" y="800363"/>
                  </a:lnTo>
                  <a:cubicBezTo>
                    <a:pt x="31307" y="800363"/>
                    <a:pt x="0" y="769056"/>
                    <a:pt x="0" y="730437"/>
                  </a:cubicBezTo>
                  <a:lnTo>
                    <a:pt x="0" y="69926"/>
                  </a:lnTo>
                  <a:cubicBezTo>
                    <a:pt x="0" y="51381"/>
                    <a:pt x="7367" y="33595"/>
                    <a:pt x="20481" y="20481"/>
                  </a:cubicBezTo>
                  <a:cubicBezTo>
                    <a:pt x="33595" y="7367"/>
                    <a:pt x="51381" y="0"/>
                    <a:pt x="69926" y="0"/>
                  </a:cubicBezTo>
                  <a:close/>
                </a:path>
              </a:pathLst>
            </a:custGeom>
            <a:solidFill>
              <a:srgbClr val="21DEE8">
                <a:alpha val="12941"/>
              </a:srgbClr>
            </a:solidFill>
          </p:spPr>
        </p:sp>
        <p:sp>
          <p:nvSpPr>
            <p:cNvPr name="TextBox 13" id="13"/>
            <p:cNvSpPr txBox="true"/>
            <p:nvPr/>
          </p:nvSpPr>
          <p:spPr>
            <a:xfrm>
              <a:off x="0" y="-66675"/>
              <a:ext cx="1487144" cy="867038"/>
            </a:xfrm>
            <a:prstGeom prst="rect">
              <a:avLst/>
            </a:prstGeom>
          </p:spPr>
          <p:txBody>
            <a:bodyPr anchor="ctr" rtlCol="false" tIns="50800" lIns="50800" bIns="50800" rIns="50800"/>
            <a:lstStyle/>
            <a:p>
              <a:pPr algn="ctr">
                <a:lnSpc>
                  <a:spcPts val="2800"/>
                </a:lnSpc>
              </a:pPr>
            </a:p>
          </p:txBody>
        </p:sp>
      </p:grpSp>
      <p:grpSp>
        <p:nvGrpSpPr>
          <p:cNvPr name="Group 14" id="14"/>
          <p:cNvGrpSpPr/>
          <p:nvPr/>
        </p:nvGrpSpPr>
        <p:grpSpPr>
          <a:xfrm rot="0">
            <a:off x="11983988" y="3877089"/>
            <a:ext cx="5646498" cy="3038877"/>
            <a:chOff x="0" y="0"/>
            <a:chExt cx="1487144" cy="800363"/>
          </a:xfrm>
        </p:grpSpPr>
        <p:sp>
          <p:nvSpPr>
            <p:cNvPr name="Freeform 15" id="15"/>
            <p:cNvSpPr/>
            <p:nvPr/>
          </p:nvSpPr>
          <p:spPr>
            <a:xfrm flipH="false" flipV="false" rot="0">
              <a:off x="0" y="0"/>
              <a:ext cx="1487144" cy="800363"/>
            </a:xfrm>
            <a:custGeom>
              <a:avLst/>
              <a:gdLst/>
              <a:ahLst/>
              <a:cxnLst/>
              <a:rect r="r" b="b" t="t" l="l"/>
              <a:pathLst>
                <a:path h="800363" w="1487144">
                  <a:moveTo>
                    <a:pt x="69926" y="0"/>
                  </a:moveTo>
                  <a:lnTo>
                    <a:pt x="1417217" y="0"/>
                  </a:lnTo>
                  <a:cubicBezTo>
                    <a:pt x="1435763" y="0"/>
                    <a:pt x="1453549" y="7367"/>
                    <a:pt x="1466663" y="20481"/>
                  </a:cubicBezTo>
                  <a:cubicBezTo>
                    <a:pt x="1479776" y="33595"/>
                    <a:pt x="1487144" y="51381"/>
                    <a:pt x="1487144" y="69926"/>
                  </a:cubicBezTo>
                  <a:lnTo>
                    <a:pt x="1487144" y="730437"/>
                  </a:lnTo>
                  <a:cubicBezTo>
                    <a:pt x="1487144" y="748982"/>
                    <a:pt x="1479776" y="766768"/>
                    <a:pt x="1466663" y="779882"/>
                  </a:cubicBezTo>
                  <a:cubicBezTo>
                    <a:pt x="1453549" y="792996"/>
                    <a:pt x="1435763" y="800363"/>
                    <a:pt x="1417217" y="800363"/>
                  </a:cubicBezTo>
                  <a:lnTo>
                    <a:pt x="69926" y="800363"/>
                  </a:lnTo>
                  <a:cubicBezTo>
                    <a:pt x="31307" y="800363"/>
                    <a:pt x="0" y="769056"/>
                    <a:pt x="0" y="730437"/>
                  </a:cubicBezTo>
                  <a:lnTo>
                    <a:pt x="0" y="69926"/>
                  </a:lnTo>
                  <a:cubicBezTo>
                    <a:pt x="0" y="51381"/>
                    <a:pt x="7367" y="33595"/>
                    <a:pt x="20481" y="20481"/>
                  </a:cubicBezTo>
                  <a:cubicBezTo>
                    <a:pt x="33595" y="7367"/>
                    <a:pt x="51381" y="0"/>
                    <a:pt x="69926" y="0"/>
                  </a:cubicBezTo>
                  <a:close/>
                </a:path>
              </a:pathLst>
            </a:custGeom>
            <a:solidFill>
              <a:srgbClr val="000000">
                <a:alpha val="0"/>
              </a:srgbClr>
            </a:solidFill>
            <a:ln w="47625" cap="rnd">
              <a:gradFill>
                <a:gsLst>
                  <a:gs pos="0">
                    <a:srgbClr val="004AB8">
                      <a:alpha val="100000"/>
                    </a:srgbClr>
                  </a:gs>
                  <a:gs pos="100000">
                    <a:srgbClr val="00FFD1">
                      <a:alpha val="100000"/>
                    </a:srgbClr>
                  </a:gs>
                </a:gsLst>
                <a:path path="circle">
                  <a:fillToRect l="0" r="100000" t="0" b="100000"/>
                </a:path>
                <a:tileRect r="0" l="-100000" b="0" t="-100000"/>
              </a:gradFill>
              <a:prstDash val="solid"/>
              <a:round/>
            </a:ln>
          </p:spPr>
        </p:sp>
        <p:sp>
          <p:nvSpPr>
            <p:cNvPr name="TextBox 16" id="16"/>
            <p:cNvSpPr txBox="true"/>
            <p:nvPr/>
          </p:nvSpPr>
          <p:spPr>
            <a:xfrm>
              <a:off x="0" y="-66675"/>
              <a:ext cx="1487144" cy="867038"/>
            </a:xfrm>
            <a:prstGeom prst="rect">
              <a:avLst/>
            </a:prstGeom>
          </p:spPr>
          <p:txBody>
            <a:bodyPr anchor="ctr" rtlCol="false" tIns="50800" lIns="50800" bIns="50800" rIns="50800"/>
            <a:lstStyle/>
            <a:p>
              <a:pPr algn="ctr">
                <a:lnSpc>
                  <a:spcPts val="2800"/>
                </a:lnSpc>
              </a:pPr>
            </a:p>
          </p:txBody>
        </p:sp>
      </p:grpSp>
      <p:sp>
        <p:nvSpPr>
          <p:cNvPr name="Freeform 17" id="17"/>
          <p:cNvSpPr/>
          <p:nvPr/>
        </p:nvSpPr>
        <p:spPr>
          <a:xfrm flipH="false" flipV="false" rot="-5400000">
            <a:off x="-1766719" y="7490872"/>
            <a:ext cx="3533438" cy="928827"/>
          </a:xfrm>
          <a:custGeom>
            <a:avLst/>
            <a:gdLst/>
            <a:ahLst/>
            <a:cxnLst/>
            <a:rect r="r" b="b" t="t" l="l"/>
            <a:pathLst>
              <a:path h="928827" w="3533438">
                <a:moveTo>
                  <a:pt x="0" y="0"/>
                </a:moveTo>
                <a:lnTo>
                  <a:pt x="3533438" y="0"/>
                </a:lnTo>
                <a:lnTo>
                  <a:pt x="3533438" y="928827"/>
                </a:lnTo>
                <a:lnTo>
                  <a:pt x="0" y="9288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5400000">
            <a:off x="16521281" y="3231318"/>
            <a:ext cx="3533438" cy="928827"/>
          </a:xfrm>
          <a:custGeom>
            <a:avLst/>
            <a:gdLst/>
            <a:ahLst/>
            <a:cxnLst/>
            <a:rect r="r" b="b" t="t" l="l"/>
            <a:pathLst>
              <a:path h="928827" w="3533438">
                <a:moveTo>
                  <a:pt x="0" y="0"/>
                </a:moveTo>
                <a:lnTo>
                  <a:pt x="3533438" y="0"/>
                </a:lnTo>
                <a:lnTo>
                  <a:pt x="3533438" y="928827"/>
                </a:lnTo>
                <a:lnTo>
                  <a:pt x="0" y="9288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0">
            <a:off x="421630" y="2653502"/>
            <a:ext cx="11371858" cy="6138219"/>
          </a:xfrm>
          <a:custGeom>
            <a:avLst/>
            <a:gdLst/>
            <a:ahLst/>
            <a:cxnLst/>
            <a:rect r="r" b="b" t="t" l="l"/>
            <a:pathLst>
              <a:path h="6138219" w="11371858">
                <a:moveTo>
                  <a:pt x="0" y="0"/>
                </a:moveTo>
                <a:lnTo>
                  <a:pt x="11371858" y="0"/>
                </a:lnTo>
                <a:lnTo>
                  <a:pt x="11371858" y="6138219"/>
                </a:lnTo>
                <a:lnTo>
                  <a:pt x="0" y="6138219"/>
                </a:lnTo>
                <a:lnTo>
                  <a:pt x="0" y="0"/>
                </a:lnTo>
                <a:close/>
              </a:path>
            </a:pathLst>
          </a:custGeom>
          <a:blipFill>
            <a:blip r:embed="rId7"/>
            <a:stretch>
              <a:fillRect l="0" t="0" r="0" b="0"/>
            </a:stretch>
          </a:blipFill>
        </p:spPr>
      </p:sp>
      <p:sp>
        <p:nvSpPr>
          <p:cNvPr name="TextBox 20" id="20"/>
          <p:cNvSpPr txBox="true"/>
          <p:nvPr/>
        </p:nvSpPr>
        <p:spPr>
          <a:xfrm rot="0">
            <a:off x="1574611" y="765175"/>
            <a:ext cx="4141972" cy="450849"/>
          </a:xfrm>
          <a:prstGeom prst="rect">
            <a:avLst/>
          </a:prstGeom>
        </p:spPr>
        <p:txBody>
          <a:bodyPr anchor="t" rtlCol="false" tIns="0" lIns="0" bIns="0" rIns="0">
            <a:spAutoFit/>
          </a:bodyPr>
          <a:lstStyle/>
          <a:p>
            <a:pPr algn="l">
              <a:lnSpc>
                <a:spcPts val="3500"/>
              </a:lnSpc>
            </a:pPr>
            <a:r>
              <a:rPr lang="en-US" sz="2500" b="true">
                <a:solidFill>
                  <a:srgbClr val="FFFFFF"/>
                </a:solidFill>
                <a:latin typeface="Poppins Bold"/>
                <a:ea typeface="Poppins Bold"/>
                <a:cs typeface="Poppins Bold"/>
                <a:sym typeface="Poppins Bold"/>
              </a:rPr>
              <a:t>KELOMPOK 12</a:t>
            </a:r>
          </a:p>
        </p:txBody>
      </p:sp>
      <p:sp>
        <p:nvSpPr>
          <p:cNvPr name="TextBox 21" id="21"/>
          <p:cNvSpPr txBox="true"/>
          <p:nvPr/>
        </p:nvSpPr>
        <p:spPr>
          <a:xfrm rot="0">
            <a:off x="9144000" y="816990"/>
            <a:ext cx="1662550" cy="368300"/>
          </a:xfrm>
          <a:prstGeom prst="rect">
            <a:avLst/>
          </a:prstGeom>
        </p:spPr>
        <p:txBody>
          <a:bodyPr anchor="t" rtlCol="false" tIns="0" lIns="0" bIns="0" rIns="0">
            <a:spAutoFit/>
          </a:bodyPr>
          <a:lstStyle/>
          <a:p>
            <a:pPr algn="r" marL="0" indent="0" lvl="0">
              <a:lnSpc>
                <a:spcPts val="2800"/>
              </a:lnSpc>
              <a:spcBef>
                <a:spcPct val="0"/>
              </a:spcBef>
            </a:pPr>
            <a:r>
              <a:rPr lang="en-US" sz="2000">
                <a:solidFill>
                  <a:srgbClr val="FFFFFF"/>
                </a:solidFill>
                <a:latin typeface="Poppins"/>
                <a:ea typeface="Poppins"/>
                <a:cs typeface="Poppins"/>
                <a:sym typeface="Poppins"/>
              </a:rPr>
              <a:t>HOME</a:t>
            </a:r>
          </a:p>
        </p:txBody>
      </p:sp>
      <p:sp>
        <p:nvSpPr>
          <p:cNvPr name="TextBox 22" id="22"/>
          <p:cNvSpPr txBox="true"/>
          <p:nvPr/>
        </p:nvSpPr>
        <p:spPr>
          <a:xfrm rot="0">
            <a:off x="11408122" y="816990"/>
            <a:ext cx="1907082" cy="368300"/>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Poppins"/>
                <a:ea typeface="Poppins"/>
                <a:cs typeface="Poppins"/>
                <a:sym typeface="Poppins"/>
              </a:rPr>
              <a:t>ABOUT</a:t>
            </a:r>
          </a:p>
        </p:txBody>
      </p:sp>
      <p:sp>
        <p:nvSpPr>
          <p:cNvPr name="TextBox 23" id="23"/>
          <p:cNvSpPr txBox="true"/>
          <p:nvPr/>
        </p:nvSpPr>
        <p:spPr>
          <a:xfrm rot="0">
            <a:off x="13726729" y="816990"/>
            <a:ext cx="1916881" cy="368300"/>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Poppins Bold"/>
                <a:ea typeface="Poppins Bold"/>
                <a:cs typeface="Poppins Bold"/>
                <a:sym typeface="Poppins Bold"/>
              </a:rPr>
              <a:t>CONTENT</a:t>
            </a:r>
          </a:p>
        </p:txBody>
      </p:sp>
      <p:sp>
        <p:nvSpPr>
          <p:cNvPr name="TextBox 24" id="24"/>
          <p:cNvSpPr txBox="true"/>
          <p:nvPr/>
        </p:nvSpPr>
        <p:spPr>
          <a:xfrm rot="0">
            <a:off x="15034325" y="816990"/>
            <a:ext cx="2224975" cy="368300"/>
          </a:xfrm>
          <a:prstGeom prst="rect">
            <a:avLst/>
          </a:prstGeom>
        </p:spPr>
        <p:txBody>
          <a:bodyPr anchor="t" rtlCol="false" tIns="0" lIns="0" bIns="0" rIns="0">
            <a:spAutoFit/>
          </a:bodyPr>
          <a:lstStyle/>
          <a:p>
            <a:pPr algn="r" marL="0" indent="0" lvl="0">
              <a:lnSpc>
                <a:spcPts val="2800"/>
              </a:lnSpc>
              <a:spcBef>
                <a:spcPct val="0"/>
              </a:spcBef>
            </a:pPr>
            <a:r>
              <a:rPr lang="en-US" sz="2000">
                <a:solidFill>
                  <a:srgbClr val="FFFFFF"/>
                </a:solidFill>
                <a:latin typeface="Poppins"/>
                <a:ea typeface="Poppins"/>
                <a:cs typeface="Poppins"/>
                <a:sym typeface="Poppins"/>
              </a:rPr>
              <a:t>OTHERS</a:t>
            </a:r>
          </a:p>
        </p:txBody>
      </p:sp>
      <p:sp>
        <p:nvSpPr>
          <p:cNvPr name="TextBox 25" id="25"/>
          <p:cNvSpPr txBox="true"/>
          <p:nvPr/>
        </p:nvSpPr>
        <p:spPr>
          <a:xfrm rot="0">
            <a:off x="12361663" y="4047164"/>
            <a:ext cx="4897637" cy="2635627"/>
          </a:xfrm>
          <a:prstGeom prst="rect">
            <a:avLst/>
          </a:prstGeom>
        </p:spPr>
        <p:txBody>
          <a:bodyPr anchor="t" rtlCol="false" tIns="0" lIns="0" bIns="0" rIns="0">
            <a:spAutoFit/>
          </a:bodyPr>
          <a:lstStyle/>
          <a:p>
            <a:pPr algn="just">
              <a:lnSpc>
                <a:spcPts val="4186"/>
              </a:lnSpc>
            </a:pPr>
            <a:r>
              <a:rPr lang="en-US" sz="3220" spc="-189">
                <a:solidFill>
                  <a:srgbClr val="FFFFFF"/>
                </a:solidFill>
                <a:latin typeface="Poppins"/>
                <a:ea typeface="Poppins"/>
                <a:cs typeface="Poppins"/>
                <a:sym typeface="Poppins"/>
              </a:rPr>
              <a:t>Berikut Hasil Data :</a:t>
            </a:r>
          </a:p>
          <a:p>
            <a:pPr algn="just">
              <a:lnSpc>
                <a:spcPts val="4186"/>
              </a:lnSpc>
            </a:pPr>
            <a:r>
              <a:rPr lang="en-US" sz="3220" spc="-189">
                <a:solidFill>
                  <a:srgbClr val="FFFFFF"/>
                </a:solidFill>
                <a:latin typeface="Poppins"/>
                <a:ea typeface="Poppins"/>
                <a:cs typeface="Poppins"/>
                <a:sym typeface="Poppins"/>
              </a:rPr>
              <a:t>Data ini sudah kami olah di Edge Implus dengan file csv hasil dari mengambil data melalui alat eNOSE . </a:t>
            </a:r>
          </a:p>
        </p:txBody>
      </p:sp>
      <p:sp>
        <p:nvSpPr>
          <p:cNvPr name="TextBox 26" id="26"/>
          <p:cNvSpPr txBox="true"/>
          <p:nvPr/>
        </p:nvSpPr>
        <p:spPr>
          <a:xfrm rot="0">
            <a:off x="3290578" y="1076566"/>
            <a:ext cx="7018564" cy="1160145"/>
          </a:xfrm>
          <a:prstGeom prst="rect">
            <a:avLst/>
          </a:prstGeom>
        </p:spPr>
        <p:txBody>
          <a:bodyPr anchor="t" rtlCol="false" tIns="0" lIns="0" bIns="0" rIns="0">
            <a:spAutoFit/>
          </a:bodyPr>
          <a:lstStyle/>
          <a:p>
            <a:pPr algn="l">
              <a:lnSpc>
                <a:spcPts val="8400"/>
              </a:lnSpc>
            </a:pPr>
            <a:r>
              <a:rPr lang="en-US" sz="6000" b="true">
                <a:solidFill>
                  <a:srgbClr val="00FFD1"/>
                </a:solidFill>
                <a:latin typeface="Neo Sans Bold"/>
                <a:ea typeface="Neo Sans Bold"/>
                <a:cs typeface="Neo Sans Bold"/>
                <a:sym typeface="Neo Sans Bold"/>
              </a:rPr>
              <a:t>Data Edge Impluse</a:t>
            </a:r>
          </a:p>
        </p:txBody>
      </p:sp>
      <p:sp>
        <p:nvSpPr>
          <p:cNvPr name="TextBox 27" id="27"/>
          <p:cNvSpPr txBox="true"/>
          <p:nvPr/>
        </p:nvSpPr>
        <p:spPr>
          <a:xfrm rot="0">
            <a:off x="1298128" y="1105671"/>
            <a:ext cx="2347469" cy="1157182"/>
          </a:xfrm>
          <a:prstGeom prst="rect">
            <a:avLst/>
          </a:prstGeom>
        </p:spPr>
        <p:txBody>
          <a:bodyPr anchor="t" rtlCol="false" tIns="0" lIns="0" bIns="0" rIns="0">
            <a:spAutoFit/>
          </a:bodyPr>
          <a:lstStyle/>
          <a:p>
            <a:pPr algn="l">
              <a:lnSpc>
                <a:spcPts val="8458"/>
              </a:lnSpc>
            </a:pPr>
            <a:r>
              <a:rPr lang="en-US" sz="6041" b="true">
                <a:solidFill>
                  <a:srgbClr val="FFFFFF"/>
                </a:solidFill>
                <a:latin typeface="Neo Sans Bold"/>
                <a:ea typeface="Neo Sans Bold"/>
                <a:cs typeface="Neo Sans Bold"/>
                <a:sym typeface="Neo Sans Bold"/>
              </a:rPr>
              <a:t>Hasil</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444978" cy="812800"/>
          </a:xfrm>
        </p:grpSpPr>
        <p:sp>
          <p:nvSpPr>
            <p:cNvPr name="Freeform 3" id="3"/>
            <p:cNvSpPr/>
            <p:nvPr/>
          </p:nvSpPr>
          <p:spPr>
            <a:xfrm flipH="false" flipV="false" rot="0">
              <a:off x="0" y="0"/>
              <a:ext cx="1444978" cy="812800"/>
            </a:xfrm>
            <a:custGeom>
              <a:avLst/>
              <a:gdLst/>
              <a:ahLst/>
              <a:cxnLst/>
              <a:rect r="r" b="b" t="t" l="l"/>
              <a:pathLst>
                <a:path h="812800" w="1444978">
                  <a:moveTo>
                    <a:pt x="0" y="0"/>
                  </a:moveTo>
                  <a:lnTo>
                    <a:pt x="1444978" y="0"/>
                  </a:lnTo>
                  <a:lnTo>
                    <a:pt x="1444978" y="812800"/>
                  </a:lnTo>
                  <a:lnTo>
                    <a:pt x="0" y="812800"/>
                  </a:lnTo>
                  <a:close/>
                </a:path>
              </a:pathLst>
            </a:custGeom>
            <a:blipFill>
              <a:blip r:embed="rId2"/>
              <a:stretch>
                <a:fillRect l="-3317" t="0" r="-3317" b="0"/>
              </a:stretch>
            </a:blipFill>
          </p:spPr>
        </p:sp>
      </p:grpSp>
      <p:grpSp>
        <p:nvGrpSpPr>
          <p:cNvPr name="Group 4" id="4"/>
          <p:cNvGrpSpPr/>
          <p:nvPr/>
        </p:nvGrpSpPr>
        <p:grpSpPr>
          <a:xfrm rot="0">
            <a:off x="0" y="0"/>
            <a:ext cx="18288000" cy="10287000"/>
            <a:chOff x="0" y="0"/>
            <a:chExt cx="4816593" cy="2709333"/>
          </a:xfrm>
        </p:grpSpPr>
        <p:sp>
          <p:nvSpPr>
            <p:cNvPr name="Freeform 5" id="5"/>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11076D">
                    <a:alpha val="64000"/>
                  </a:srgbClr>
                </a:gs>
                <a:gs pos="100000">
                  <a:srgbClr val="144357">
                    <a:alpha val="64000"/>
                  </a:srgbClr>
                </a:gs>
              </a:gsLst>
              <a:path path="circle">
                <a:fillToRect l="0" r="100000" t="0" b="100000"/>
              </a:path>
              <a:tileRect r="0" l="-100000" b="0" t="-100000"/>
            </a:gradFill>
          </p:spPr>
        </p:sp>
        <p:sp>
          <p:nvSpPr>
            <p:cNvPr name="TextBox 6" id="6"/>
            <p:cNvSpPr txBox="true"/>
            <p:nvPr/>
          </p:nvSpPr>
          <p:spPr>
            <a:xfrm>
              <a:off x="0" y="-57150"/>
              <a:ext cx="4816593" cy="2766483"/>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692296" y="692296"/>
            <a:ext cx="672808" cy="672808"/>
          </a:xfrm>
          <a:custGeom>
            <a:avLst/>
            <a:gdLst/>
            <a:ahLst/>
            <a:cxnLst/>
            <a:rect r="r" b="b" t="t" l="l"/>
            <a:pathLst>
              <a:path h="672808" w="672808">
                <a:moveTo>
                  <a:pt x="0" y="0"/>
                </a:moveTo>
                <a:lnTo>
                  <a:pt x="672808" y="0"/>
                </a:lnTo>
                <a:lnTo>
                  <a:pt x="672808" y="672808"/>
                </a:lnTo>
                <a:lnTo>
                  <a:pt x="0" y="6728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9592643" y="712071"/>
            <a:ext cx="8037844" cy="653033"/>
            <a:chOff x="0" y="0"/>
            <a:chExt cx="2116963" cy="171992"/>
          </a:xfrm>
        </p:grpSpPr>
        <p:sp>
          <p:nvSpPr>
            <p:cNvPr name="Freeform 9" id="9"/>
            <p:cNvSpPr/>
            <p:nvPr/>
          </p:nvSpPr>
          <p:spPr>
            <a:xfrm flipH="false" flipV="false" rot="0">
              <a:off x="0" y="0"/>
              <a:ext cx="2116963" cy="171992"/>
            </a:xfrm>
            <a:custGeom>
              <a:avLst/>
              <a:gdLst/>
              <a:ahLst/>
              <a:cxnLst/>
              <a:rect r="r" b="b" t="t" l="l"/>
              <a:pathLst>
                <a:path h="171992" w="2116963">
                  <a:moveTo>
                    <a:pt x="28896" y="0"/>
                  </a:moveTo>
                  <a:lnTo>
                    <a:pt x="2088068" y="0"/>
                  </a:lnTo>
                  <a:cubicBezTo>
                    <a:pt x="2104026" y="0"/>
                    <a:pt x="2116963" y="12937"/>
                    <a:pt x="2116963" y="28896"/>
                  </a:cubicBezTo>
                  <a:lnTo>
                    <a:pt x="2116963" y="143097"/>
                  </a:lnTo>
                  <a:cubicBezTo>
                    <a:pt x="2116963" y="150760"/>
                    <a:pt x="2113919" y="158110"/>
                    <a:pt x="2108500" y="163529"/>
                  </a:cubicBezTo>
                  <a:cubicBezTo>
                    <a:pt x="2103081" y="168948"/>
                    <a:pt x="2095731" y="171992"/>
                    <a:pt x="2088068" y="171992"/>
                  </a:cubicBezTo>
                  <a:lnTo>
                    <a:pt x="28896" y="171992"/>
                  </a:lnTo>
                  <a:cubicBezTo>
                    <a:pt x="12937" y="171992"/>
                    <a:pt x="0" y="159055"/>
                    <a:pt x="0" y="143097"/>
                  </a:cubicBezTo>
                  <a:lnTo>
                    <a:pt x="0" y="28896"/>
                  </a:lnTo>
                  <a:cubicBezTo>
                    <a:pt x="0" y="12937"/>
                    <a:pt x="12937" y="0"/>
                    <a:pt x="28896" y="0"/>
                  </a:cubicBezTo>
                  <a:close/>
                </a:path>
              </a:pathLst>
            </a:custGeom>
            <a:solidFill>
              <a:srgbClr val="21DEE8">
                <a:alpha val="12941"/>
              </a:srgbClr>
            </a:solidFill>
          </p:spPr>
        </p:sp>
        <p:sp>
          <p:nvSpPr>
            <p:cNvPr name="TextBox 10" id="10"/>
            <p:cNvSpPr txBox="true"/>
            <p:nvPr/>
          </p:nvSpPr>
          <p:spPr>
            <a:xfrm>
              <a:off x="0" y="-66675"/>
              <a:ext cx="2116963" cy="238667"/>
            </a:xfrm>
            <a:prstGeom prst="rect">
              <a:avLst/>
            </a:prstGeom>
          </p:spPr>
          <p:txBody>
            <a:bodyPr anchor="ctr" rtlCol="false" tIns="50800" lIns="50800" bIns="50800" rIns="50800"/>
            <a:lstStyle/>
            <a:p>
              <a:pPr algn="ctr">
                <a:lnSpc>
                  <a:spcPts val="2800"/>
                </a:lnSpc>
              </a:pPr>
            </a:p>
          </p:txBody>
        </p:sp>
      </p:grpSp>
      <p:sp>
        <p:nvSpPr>
          <p:cNvPr name="Freeform 11" id="11"/>
          <p:cNvSpPr/>
          <p:nvPr/>
        </p:nvSpPr>
        <p:spPr>
          <a:xfrm flipH="false" flipV="false" rot="-5400000">
            <a:off x="-1766719" y="7490872"/>
            <a:ext cx="3533438" cy="928827"/>
          </a:xfrm>
          <a:custGeom>
            <a:avLst/>
            <a:gdLst/>
            <a:ahLst/>
            <a:cxnLst/>
            <a:rect r="r" b="b" t="t" l="l"/>
            <a:pathLst>
              <a:path h="928827" w="3533438">
                <a:moveTo>
                  <a:pt x="0" y="0"/>
                </a:moveTo>
                <a:lnTo>
                  <a:pt x="3533438" y="0"/>
                </a:lnTo>
                <a:lnTo>
                  <a:pt x="3533438" y="928827"/>
                </a:lnTo>
                <a:lnTo>
                  <a:pt x="0" y="9288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5400000">
            <a:off x="16521281" y="3231318"/>
            <a:ext cx="3533438" cy="928827"/>
          </a:xfrm>
          <a:custGeom>
            <a:avLst/>
            <a:gdLst/>
            <a:ahLst/>
            <a:cxnLst/>
            <a:rect r="r" b="b" t="t" l="l"/>
            <a:pathLst>
              <a:path h="928827" w="3533438">
                <a:moveTo>
                  <a:pt x="0" y="0"/>
                </a:moveTo>
                <a:lnTo>
                  <a:pt x="3533438" y="0"/>
                </a:lnTo>
                <a:lnTo>
                  <a:pt x="3533438" y="928827"/>
                </a:lnTo>
                <a:lnTo>
                  <a:pt x="0" y="9288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5349805" y="2844457"/>
            <a:ext cx="7588389" cy="5876246"/>
          </a:xfrm>
          <a:custGeom>
            <a:avLst/>
            <a:gdLst/>
            <a:ahLst/>
            <a:cxnLst/>
            <a:rect r="r" b="b" t="t" l="l"/>
            <a:pathLst>
              <a:path h="5876246" w="7588389">
                <a:moveTo>
                  <a:pt x="0" y="0"/>
                </a:moveTo>
                <a:lnTo>
                  <a:pt x="7588390" y="0"/>
                </a:lnTo>
                <a:lnTo>
                  <a:pt x="7588390" y="5876246"/>
                </a:lnTo>
                <a:lnTo>
                  <a:pt x="0" y="5876246"/>
                </a:lnTo>
                <a:lnTo>
                  <a:pt x="0" y="0"/>
                </a:lnTo>
                <a:close/>
              </a:path>
            </a:pathLst>
          </a:custGeom>
          <a:blipFill>
            <a:blip r:embed="rId7"/>
            <a:stretch>
              <a:fillRect l="0" t="0" r="0" b="0"/>
            </a:stretch>
          </a:blipFill>
        </p:spPr>
      </p:sp>
      <p:sp>
        <p:nvSpPr>
          <p:cNvPr name="TextBox 14" id="14"/>
          <p:cNvSpPr txBox="true"/>
          <p:nvPr/>
        </p:nvSpPr>
        <p:spPr>
          <a:xfrm rot="0">
            <a:off x="1574611" y="765175"/>
            <a:ext cx="4141972" cy="450849"/>
          </a:xfrm>
          <a:prstGeom prst="rect">
            <a:avLst/>
          </a:prstGeom>
        </p:spPr>
        <p:txBody>
          <a:bodyPr anchor="t" rtlCol="false" tIns="0" lIns="0" bIns="0" rIns="0">
            <a:spAutoFit/>
          </a:bodyPr>
          <a:lstStyle/>
          <a:p>
            <a:pPr algn="l">
              <a:lnSpc>
                <a:spcPts val="3500"/>
              </a:lnSpc>
            </a:pPr>
            <a:r>
              <a:rPr lang="en-US" sz="2500" b="true">
                <a:solidFill>
                  <a:srgbClr val="FFFFFF"/>
                </a:solidFill>
                <a:latin typeface="Poppins Bold"/>
                <a:ea typeface="Poppins Bold"/>
                <a:cs typeface="Poppins Bold"/>
                <a:sym typeface="Poppins Bold"/>
              </a:rPr>
              <a:t>KELOMPOK 12</a:t>
            </a:r>
          </a:p>
        </p:txBody>
      </p:sp>
      <p:sp>
        <p:nvSpPr>
          <p:cNvPr name="TextBox 15" id="15"/>
          <p:cNvSpPr txBox="true"/>
          <p:nvPr/>
        </p:nvSpPr>
        <p:spPr>
          <a:xfrm rot="0">
            <a:off x="9144000" y="816990"/>
            <a:ext cx="1662550" cy="368300"/>
          </a:xfrm>
          <a:prstGeom prst="rect">
            <a:avLst/>
          </a:prstGeom>
        </p:spPr>
        <p:txBody>
          <a:bodyPr anchor="t" rtlCol="false" tIns="0" lIns="0" bIns="0" rIns="0">
            <a:spAutoFit/>
          </a:bodyPr>
          <a:lstStyle/>
          <a:p>
            <a:pPr algn="r" marL="0" indent="0" lvl="0">
              <a:lnSpc>
                <a:spcPts val="2800"/>
              </a:lnSpc>
              <a:spcBef>
                <a:spcPct val="0"/>
              </a:spcBef>
            </a:pPr>
            <a:r>
              <a:rPr lang="en-US" sz="2000">
                <a:solidFill>
                  <a:srgbClr val="FFFFFF"/>
                </a:solidFill>
                <a:latin typeface="Poppins"/>
                <a:ea typeface="Poppins"/>
                <a:cs typeface="Poppins"/>
                <a:sym typeface="Poppins"/>
              </a:rPr>
              <a:t>HOME</a:t>
            </a:r>
          </a:p>
        </p:txBody>
      </p:sp>
      <p:sp>
        <p:nvSpPr>
          <p:cNvPr name="TextBox 16" id="16"/>
          <p:cNvSpPr txBox="true"/>
          <p:nvPr/>
        </p:nvSpPr>
        <p:spPr>
          <a:xfrm rot="0">
            <a:off x="11408122" y="816990"/>
            <a:ext cx="1907082" cy="368300"/>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Poppins"/>
                <a:ea typeface="Poppins"/>
                <a:cs typeface="Poppins"/>
                <a:sym typeface="Poppins"/>
              </a:rPr>
              <a:t>ABOUT</a:t>
            </a:r>
          </a:p>
        </p:txBody>
      </p:sp>
      <p:sp>
        <p:nvSpPr>
          <p:cNvPr name="TextBox 17" id="17"/>
          <p:cNvSpPr txBox="true"/>
          <p:nvPr/>
        </p:nvSpPr>
        <p:spPr>
          <a:xfrm rot="0">
            <a:off x="13726729" y="816990"/>
            <a:ext cx="1916881" cy="368300"/>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Poppins Bold"/>
                <a:ea typeface="Poppins Bold"/>
                <a:cs typeface="Poppins Bold"/>
                <a:sym typeface="Poppins Bold"/>
              </a:rPr>
              <a:t>CONTENT</a:t>
            </a:r>
          </a:p>
        </p:txBody>
      </p:sp>
      <p:sp>
        <p:nvSpPr>
          <p:cNvPr name="TextBox 18" id="18"/>
          <p:cNvSpPr txBox="true"/>
          <p:nvPr/>
        </p:nvSpPr>
        <p:spPr>
          <a:xfrm rot="0">
            <a:off x="15034325" y="816990"/>
            <a:ext cx="2224975" cy="368300"/>
          </a:xfrm>
          <a:prstGeom prst="rect">
            <a:avLst/>
          </a:prstGeom>
        </p:spPr>
        <p:txBody>
          <a:bodyPr anchor="t" rtlCol="false" tIns="0" lIns="0" bIns="0" rIns="0">
            <a:spAutoFit/>
          </a:bodyPr>
          <a:lstStyle/>
          <a:p>
            <a:pPr algn="r" marL="0" indent="0" lvl="0">
              <a:lnSpc>
                <a:spcPts val="2800"/>
              </a:lnSpc>
              <a:spcBef>
                <a:spcPct val="0"/>
              </a:spcBef>
            </a:pPr>
            <a:r>
              <a:rPr lang="en-US" sz="2000">
                <a:solidFill>
                  <a:srgbClr val="FFFFFF"/>
                </a:solidFill>
                <a:latin typeface="Poppins"/>
                <a:ea typeface="Poppins"/>
                <a:cs typeface="Poppins"/>
                <a:sym typeface="Poppins"/>
              </a:rPr>
              <a:t>OTHERS</a:t>
            </a:r>
          </a:p>
        </p:txBody>
      </p:sp>
      <p:sp>
        <p:nvSpPr>
          <p:cNvPr name="TextBox 19" id="19"/>
          <p:cNvSpPr txBox="true"/>
          <p:nvPr/>
        </p:nvSpPr>
        <p:spPr>
          <a:xfrm rot="0">
            <a:off x="3978742" y="1096146"/>
            <a:ext cx="5613901" cy="1160145"/>
          </a:xfrm>
          <a:prstGeom prst="rect">
            <a:avLst/>
          </a:prstGeom>
        </p:spPr>
        <p:txBody>
          <a:bodyPr anchor="t" rtlCol="false" tIns="0" lIns="0" bIns="0" rIns="0">
            <a:spAutoFit/>
          </a:bodyPr>
          <a:lstStyle/>
          <a:p>
            <a:pPr algn="l">
              <a:lnSpc>
                <a:spcPts val="8400"/>
              </a:lnSpc>
            </a:pPr>
            <a:r>
              <a:rPr lang="en-US" sz="6000" b="true">
                <a:solidFill>
                  <a:srgbClr val="00FFD1"/>
                </a:solidFill>
                <a:latin typeface="Neo Sans Bold"/>
                <a:ea typeface="Neo Sans Bold"/>
                <a:cs typeface="Neo Sans Bold"/>
                <a:sym typeface="Neo Sans Bold"/>
              </a:rPr>
              <a:t>3D</a:t>
            </a:r>
          </a:p>
        </p:txBody>
      </p:sp>
      <p:sp>
        <p:nvSpPr>
          <p:cNvPr name="TextBox 20" id="20"/>
          <p:cNvSpPr txBox="true"/>
          <p:nvPr/>
        </p:nvSpPr>
        <p:spPr>
          <a:xfrm rot="0">
            <a:off x="1298128" y="1105671"/>
            <a:ext cx="2680614" cy="1157182"/>
          </a:xfrm>
          <a:prstGeom prst="rect">
            <a:avLst/>
          </a:prstGeom>
        </p:spPr>
        <p:txBody>
          <a:bodyPr anchor="t" rtlCol="false" tIns="0" lIns="0" bIns="0" rIns="0">
            <a:spAutoFit/>
          </a:bodyPr>
          <a:lstStyle/>
          <a:p>
            <a:pPr algn="l">
              <a:lnSpc>
                <a:spcPts val="8458"/>
              </a:lnSpc>
            </a:pPr>
            <a:r>
              <a:rPr lang="en-US" sz="6041" b="true">
                <a:solidFill>
                  <a:srgbClr val="FFFFFF"/>
                </a:solidFill>
                <a:latin typeface="Neo Sans Bold"/>
                <a:ea typeface="Neo Sans Bold"/>
                <a:cs typeface="Neo Sans Bold"/>
                <a:sym typeface="Neo Sans Bold"/>
              </a:rPr>
              <a:t>Design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444978" cy="812800"/>
          </a:xfrm>
        </p:grpSpPr>
        <p:sp>
          <p:nvSpPr>
            <p:cNvPr name="Freeform 3" id="3"/>
            <p:cNvSpPr/>
            <p:nvPr/>
          </p:nvSpPr>
          <p:spPr>
            <a:xfrm flipH="false" flipV="false" rot="0">
              <a:off x="0" y="0"/>
              <a:ext cx="1444978" cy="812800"/>
            </a:xfrm>
            <a:custGeom>
              <a:avLst/>
              <a:gdLst/>
              <a:ahLst/>
              <a:cxnLst/>
              <a:rect r="r" b="b" t="t" l="l"/>
              <a:pathLst>
                <a:path h="812800" w="1444978">
                  <a:moveTo>
                    <a:pt x="0" y="0"/>
                  </a:moveTo>
                  <a:lnTo>
                    <a:pt x="1444978" y="0"/>
                  </a:lnTo>
                  <a:lnTo>
                    <a:pt x="1444978" y="812800"/>
                  </a:lnTo>
                  <a:lnTo>
                    <a:pt x="0" y="812800"/>
                  </a:lnTo>
                  <a:close/>
                </a:path>
              </a:pathLst>
            </a:custGeom>
            <a:blipFill>
              <a:blip r:embed="rId2"/>
              <a:stretch>
                <a:fillRect l="-3317" t="0" r="-3317" b="0"/>
              </a:stretch>
            </a:blipFill>
          </p:spPr>
        </p:sp>
      </p:grpSp>
      <p:grpSp>
        <p:nvGrpSpPr>
          <p:cNvPr name="Group 4" id="4"/>
          <p:cNvGrpSpPr/>
          <p:nvPr/>
        </p:nvGrpSpPr>
        <p:grpSpPr>
          <a:xfrm rot="0">
            <a:off x="0" y="0"/>
            <a:ext cx="18288000" cy="10287000"/>
            <a:chOff x="0" y="0"/>
            <a:chExt cx="4816593" cy="2709333"/>
          </a:xfrm>
        </p:grpSpPr>
        <p:sp>
          <p:nvSpPr>
            <p:cNvPr name="Freeform 5" id="5"/>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11076D">
                    <a:alpha val="64000"/>
                  </a:srgbClr>
                </a:gs>
                <a:gs pos="100000">
                  <a:srgbClr val="144357">
                    <a:alpha val="64000"/>
                  </a:srgbClr>
                </a:gs>
              </a:gsLst>
              <a:path path="circle">
                <a:fillToRect l="0" r="100000" t="0" b="100000"/>
              </a:path>
              <a:tileRect r="0" l="-100000" b="0" t="-100000"/>
            </a:gradFill>
          </p:spPr>
        </p:sp>
        <p:sp>
          <p:nvSpPr>
            <p:cNvPr name="TextBox 6" id="6"/>
            <p:cNvSpPr txBox="true"/>
            <p:nvPr/>
          </p:nvSpPr>
          <p:spPr>
            <a:xfrm>
              <a:off x="0" y="-57150"/>
              <a:ext cx="4816593" cy="2766483"/>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692296" y="692296"/>
            <a:ext cx="672808" cy="672808"/>
          </a:xfrm>
          <a:custGeom>
            <a:avLst/>
            <a:gdLst/>
            <a:ahLst/>
            <a:cxnLst/>
            <a:rect r="r" b="b" t="t" l="l"/>
            <a:pathLst>
              <a:path h="672808" w="672808">
                <a:moveTo>
                  <a:pt x="0" y="0"/>
                </a:moveTo>
                <a:lnTo>
                  <a:pt x="672808" y="0"/>
                </a:lnTo>
                <a:lnTo>
                  <a:pt x="672808" y="672808"/>
                </a:lnTo>
                <a:lnTo>
                  <a:pt x="0" y="6728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9592643" y="712071"/>
            <a:ext cx="8037844" cy="653033"/>
            <a:chOff x="0" y="0"/>
            <a:chExt cx="2116963" cy="171992"/>
          </a:xfrm>
        </p:grpSpPr>
        <p:sp>
          <p:nvSpPr>
            <p:cNvPr name="Freeform 9" id="9"/>
            <p:cNvSpPr/>
            <p:nvPr/>
          </p:nvSpPr>
          <p:spPr>
            <a:xfrm flipH="false" flipV="false" rot="0">
              <a:off x="0" y="0"/>
              <a:ext cx="2116963" cy="171992"/>
            </a:xfrm>
            <a:custGeom>
              <a:avLst/>
              <a:gdLst/>
              <a:ahLst/>
              <a:cxnLst/>
              <a:rect r="r" b="b" t="t" l="l"/>
              <a:pathLst>
                <a:path h="171992" w="2116963">
                  <a:moveTo>
                    <a:pt x="28896" y="0"/>
                  </a:moveTo>
                  <a:lnTo>
                    <a:pt x="2088068" y="0"/>
                  </a:lnTo>
                  <a:cubicBezTo>
                    <a:pt x="2104026" y="0"/>
                    <a:pt x="2116963" y="12937"/>
                    <a:pt x="2116963" y="28896"/>
                  </a:cubicBezTo>
                  <a:lnTo>
                    <a:pt x="2116963" y="143097"/>
                  </a:lnTo>
                  <a:cubicBezTo>
                    <a:pt x="2116963" y="150760"/>
                    <a:pt x="2113919" y="158110"/>
                    <a:pt x="2108500" y="163529"/>
                  </a:cubicBezTo>
                  <a:cubicBezTo>
                    <a:pt x="2103081" y="168948"/>
                    <a:pt x="2095731" y="171992"/>
                    <a:pt x="2088068" y="171992"/>
                  </a:cubicBezTo>
                  <a:lnTo>
                    <a:pt x="28896" y="171992"/>
                  </a:lnTo>
                  <a:cubicBezTo>
                    <a:pt x="12937" y="171992"/>
                    <a:pt x="0" y="159055"/>
                    <a:pt x="0" y="143097"/>
                  </a:cubicBezTo>
                  <a:lnTo>
                    <a:pt x="0" y="28896"/>
                  </a:lnTo>
                  <a:cubicBezTo>
                    <a:pt x="0" y="12937"/>
                    <a:pt x="12937" y="0"/>
                    <a:pt x="28896" y="0"/>
                  </a:cubicBezTo>
                  <a:close/>
                </a:path>
              </a:pathLst>
            </a:custGeom>
            <a:solidFill>
              <a:srgbClr val="21DEE8">
                <a:alpha val="12941"/>
              </a:srgbClr>
            </a:solidFill>
          </p:spPr>
        </p:sp>
        <p:sp>
          <p:nvSpPr>
            <p:cNvPr name="TextBox 10" id="10"/>
            <p:cNvSpPr txBox="true"/>
            <p:nvPr/>
          </p:nvSpPr>
          <p:spPr>
            <a:xfrm>
              <a:off x="0" y="-66675"/>
              <a:ext cx="2116963" cy="238667"/>
            </a:xfrm>
            <a:prstGeom prst="rect">
              <a:avLst/>
            </a:prstGeom>
          </p:spPr>
          <p:txBody>
            <a:bodyPr anchor="ctr" rtlCol="false" tIns="50800" lIns="50800" bIns="50800" rIns="50800"/>
            <a:lstStyle/>
            <a:p>
              <a:pPr algn="ctr">
                <a:lnSpc>
                  <a:spcPts val="2800"/>
                </a:lnSpc>
              </a:pPr>
            </a:p>
          </p:txBody>
        </p:sp>
      </p:grpSp>
      <p:sp>
        <p:nvSpPr>
          <p:cNvPr name="TextBox 11" id="11"/>
          <p:cNvSpPr txBox="true"/>
          <p:nvPr/>
        </p:nvSpPr>
        <p:spPr>
          <a:xfrm rot="0">
            <a:off x="1574611" y="765175"/>
            <a:ext cx="4141972" cy="450849"/>
          </a:xfrm>
          <a:prstGeom prst="rect">
            <a:avLst/>
          </a:prstGeom>
        </p:spPr>
        <p:txBody>
          <a:bodyPr anchor="t" rtlCol="false" tIns="0" lIns="0" bIns="0" rIns="0">
            <a:spAutoFit/>
          </a:bodyPr>
          <a:lstStyle/>
          <a:p>
            <a:pPr algn="l">
              <a:lnSpc>
                <a:spcPts val="3500"/>
              </a:lnSpc>
            </a:pPr>
            <a:r>
              <a:rPr lang="en-US" sz="2500" b="true">
                <a:solidFill>
                  <a:srgbClr val="FFFFFF"/>
                </a:solidFill>
                <a:latin typeface="Poppins Bold"/>
                <a:ea typeface="Poppins Bold"/>
                <a:cs typeface="Poppins Bold"/>
                <a:sym typeface="Poppins Bold"/>
              </a:rPr>
              <a:t>KELOMPOK 12</a:t>
            </a:r>
          </a:p>
        </p:txBody>
      </p:sp>
      <p:sp>
        <p:nvSpPr>
          <p:cNvPr name="TextBox 12" id="12"/>
          <p:cNvSpPr txBox="true"/>
          <p:nvPr/>
        </p:nvSpPr>
        <p:spPr>
          <a:xfrm rot="0">
            <a:off x="9144000" y="816990"/>
            <a:ext cx="1662550" cy="368300"/>
          </a:xfrm>
          <a:prstGeom prst="rect">
            <a:avLst/>
          </a:prstGeom>
        </p:spPr>
        <p:txBody>
          <a:bodyPr anchor="t" rtlCol="false" tIns="0" lIns="0" bIns="0" rIns="0">
            <a:spAutoFit/>
          </a:bodyPr>
          <a:lstStyle/>
          <a:p>
            <a:pPr algn="r" marL="0" indent="0" lvl="0">
              <a:lnSpc>
                <a:spcPts val="2800"/>
              </a:lnSpc>
              <a:spcBef>
                <a:spcPct val="0"/>
              </a:spcBef>
            </a:pPr>
            <a:r>
              <a:rPr lang="en-US" sz="2000">
                <a:solidFill>
                  <a:srgbClr val="FFFFFF"/>
                </a:solidFill>
                <a:latin typeface="Poppins"/>
                <a:ea typeface="Poppins"/>
                <a:cs typeface="Poppins"/>
                <a:sym typeface="Poppins"/>
              </a:rPr>
              <a:t>HOME</a:t>
            </a:r>
          </a:p>
        </p:txBody>
      </p:sp>
      <p:sp>
        <p:nvSpPr>
          <p:cNvPr name="TextBox 13" id="13"/>
          <p:cNvSpPr txBox="true"/>
          <p:nvPr/>
        </p:nvSpPr>
        <p:spPr>
          <a:xfrm rot="0">
            <a:off x="11408122" y="816990"/>
            <a:ext cx="1907082" cy="368300"/>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Poppins"/>
                <a:ea typeface="Poppins"/>
                <a:cs typeface="Poppins"/>
                <a:sym typeface="Poppins"/>
              </a:rPr>
              <a:t>ABOUT</a:t>
            </a:r>
          </a:p>
        </p:txBody>
      </p:sp>
      <p:sp>
        <p:nvSpPr>
          <p:cNvPr name="TextBox 14" id="14"/>
          <p:cNvSpPr txBox="true"/>
          <p:nvPr/>
        </p:nvSpPr>
        <p:spPr>
          <a:xfrm rot="0">
            <a:off x="13726729" y="816990"/>
            <a:ext cx="1916881" cy="368300"/>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Poppins Bold"/>
                <a:ea typeface="Poppins Bold"/>
                <a:cs typeface="Poppins Bold"/>
                <a:sym typeface="Poppins Bold"/>
              </a:rPr>
              <a:t>CONTENT</a:t>
            </a:r>
          </a:p>
        </p:txBody>
      </p:sp>
      <p:sp>
        <p:nvSpPr>
          <p:cNvPr name="TextBox 15" id="15"/>
          <p:cNvSpPr txBox="true"/>
          <p:nvPr/>
        </p:nvSpPr>
        <p:spPr>
          <a:xfrm rot="0">
            <a:off x="15034325" y="816990"/>
            <a:ext cx="2224975" cy="368300"/>
          </a:xfrm>
          <a:prstGeom prst="rect">
            <a:avLst/>
          </a:prstGeom>
        </p:spPr>
        <p:txBody>
          <a:bodyPr anchor="t" rtlCol="false" tIns="0" lIns="0" bIns="0" rIns="0">
            <a:spAutoFit/>
          </a:bodyPr>
          <a:lstStyle/>
          <a:p>
            <a:pPr algn="r" marL="0" indent="0" lvl="0">
              <a:lnSpc>
                <a:spcPts val="2800"/>
              </a:lnSpc>
              <a:spcBef>
                <a:spcPct val="0"/>
              </a:spcBef>
            </a:pPr>
            <a:r>
              <a:rPr lang="en-US" sz="2000">
                <a:solidFill>
                  <a:srgbClr val="FFFFFF"/>
                </a:solidFill>
                <a:latin typeface="Poppins"/>
                <a:ea typeface="Poppins"/>
                <a:cs typeface="Poppins"/>
                <a:sym typeface="Poppins"/>
              </a:rPr>
              <a:t>OTHERS</a:t>
            </a:r>
          </a:p>
        </p:txBody>
      </p:sp>
      <p:grpSp>
        <p:nvGrpSpPr>
          <p:cNvPr name="Group 16" id="16"/>
          <p:cNvGrpSpPr/>
          <p:nvPr/>
        </p:nvGrpSpPr>
        <p:grpSpPr>
          <a:xfrm rot="0">
            <a:off x="2708645" y="2931479"/>
            <a:ext cx="13244923" cy="4557433"/>
            <a:chOff x="0" y="0"/>
            <a:chExt cx="2889167" cy="994131"/>
          </a:xfrm>
        </p:grpSpPr>
        <p:sp>
          <p:nvSpPr>
            <p:cNvPr name="Freeform 17" id="17"/>
            <p:cNvSpPr/>
            <p:nvPr/>
          </p:nvSpPr>
          <p:spPr>
            <a:xfrm flipH="false" flipV="false" rot="0">
              <a:off x="0" y="0"/>
              <a:ext cx="2889167" cy="994131"/>
            </a:xfrm>
            <a:custGeom>
              <a:avLst/>
              <a:gdLst/>
              <a:ahLst/>
              <a:cxnLst/>
              <a:rect r="r" b="b" t="t" l="l"/>
              <a:pathLst>
                <a:path h="994131" w="2889167">
                  <a:moveTo>
                    <a:pt x="29811" y="0"/>
                  </a:moveTo>
                  <a:lnTo>
                    <a:pt x="2859356" y="0"/>
                  </a:lnTo>
                  <a:cubicBezTo>
                    <a:pt x="2875820" y="0"/>
                    <a:pt x="2889167" y="13347"/>
                    <a:pt x="2889167" y="29811"/>
                  </a:cubicBezTo>
                  <a:lnTo>
                    <a:pt x="2889167" y="964320"/>
                  </a:lnTo>
                  <a:cubicBezTo>
                    <a:pt x="2889167" y="980784"/>
                    <a:pt x="2875820" y="994131"/>
                    <a:pt x="2859356" y="994131"/>
                  </a:cubicBezTo>
                  <a:lnTo>
                    <a:pt x="29811" y="994131"/>
                  </a:lnTo>
                  <a:cubicBezTo>
                    <a:pt x="13347" y="994131"/>
                    <a:pt x="0" y="980784"/>
                    <a:pt x="0" y="964320"/>
                  </a:cubicBezTo>
                  <a:lnTo>
                    <a:pt x="0" y="29811"/>
                  </a:lnTo>
                  <a:cubicBezTo>
                    <a:pt x="0" y="13347"/>
                    <a:pt x="13347" y="0"/>
                    <a:pt x="29811" y="0"/>
                  </a:cubicBezTo>
                  <a:close/>
                </a:path>
              </a:pathLst>
            </a:custGeom>
            <a:solidFill>
              <a:srgbClr val="21DEE8">
                <a:alpha val="12941"/>
              </a:srgbClr>
            </a:solidFill>
          </p:spPr>
        </p:sp>
        <p:sp>
          <p:nvSpPr>
            <p:cNvPr name="TextBox 18" id="18"/>
            <p:cNvSpPr txBox="true"/>
            <p:nvPr/>
          </p:nvSpPr>
          <p:spPr>
            <a:xfrm>
              <a:off x="0" y="-66675"/>
              <a:ext cx="2889167" cy="1060806"/>
            </a:xfrm>
            <a:prstGeom prst="rect">
              <a:avLst/>
            </a:prstGeom>
          </p:spPr>
          <p:txBody>
            <a:bodyPr anchor="ctr" rtlCol="false" tIns="50800" lIns="50800" bIns="50800" rIns="50800"/>
            <a:lstStyle/>
            <a:p>
              <a:pPr algn="ctr">
                <a:lnSpc>
                  <a:spcPts val="2800"/>
                </a:lnSpc>
              </a:pPr>
            </a:p>
          </p:txBody>
        </p:sp>
      </p:grpSp>
      <p:grpSp>
        <p:nvGrpSpPr>
          <p:cNvPr name="Group 19" id="19"/>
          <p:cNvGrpSpPr/>
          <p:nvPr/>
        </p:nvGrpSpPr>
        <p:grpSpPr>
          <a:xfrm rot="0">
            <a:off x="2708645" y="2931479"/>
            <a:ext cx="13138848" cy="4557433"/>
            <a:chOff x="0" y="0"/>
            <a:chExt cx="2866028" cy="994131"/>
          </a:xfrm>
        </p:grpSpPr>
        <p:sp>
          <p:nvSpPr>
            <p:cNvPr name="Freeform 20" id="20"/>
            <p:cNvSpPr/>
            <p:nvPr/>
          </p:nvSpPr>
          <p:spPr>
            <a:xfrm flipH="false" flipV="false" rot="0">
              <a:off x="0" y="0"/>
              <a:ext cx="2866028" cy="994131"/>
            </a:xfrm>
            <a:custGeom>
              <a:avLst/>
              <a:gdLst/>
              <a:ahLst/>
              <a:cxnLst/>
              <a:rect r="r" b="b" t="t" l="l"/>
              <a:pathLst>
                <a:path h="994131" w="2866028">
                  <a:moveTo>
                    <a:pt x="30051" y="0"/>
                  </a:moveTo>
                  <a:lnTo>
                    <a:pt x="2835977" y="0"/>
                  </a:lnTo>
                  <a:cubicBezTo>
                    <a:pt x="2843947" y="0"/>
                    <a:pt x="2851591" y="3166"/>
                    <a:pt x="2857226" y="8802"/>
                  </a:cubicBezTo>
                  <a:cubicBezTo>
                    <a:pt x="2862862" y="14437"/>
                    <a:pt x="2866028" y="22081"/>
                    <a:pt x="2866028" y="30051"/>
                  </a:cubicBezTo>
                  <a:lnTo>
                    <a:pt x="2866028" y="964080"/>
                  </a:lnTo>
                  <a:cubicBezTo>
                    <a:pt x="2866028" y="972050"/>
                    <a:pt x="2862862" y="979693"/>
                    <a:pt x="2857226" y="985329"/>
                  </a:cubicBezTo>
                  <a:cubicBezTo>
                    <a:pt x="2851591" y="990965"/>
                    <a:pt x="2843947" y="994131"/>
                    <a:pt x="2835977" y="994131"/>
                  </a:cubicBezTo>
                  <a:lnTo>
                    <a:pt x="30051" y="994131"/>
                  </a:lnTo>
                  <a:cubicBezTo>
                    <a:pt x="13454" y="994131"/>
                    <a:pt x="0" y="980676"/>
                    <a:pt x="0" y="964080"/>
                  </a:cubicBezTo>
                  <a:lnTo>
                    <a:pt x="0" y="30051"/>
                  </a:lnTo>
                  <a:cubicBezTo>
                    <a:pt x="0" y="13454"/>
                    <a:pt x="13454" y="0"/>
                    <a:pt x="30051" y="0"/>
                  </a:cubicBezTo>
                  <a:close/>
                </a:path>
              </a:pathLst>
            </a:custGeom>
            <a:solidFill>
              <a:srgbClr val="000000">
                <a:alpha val="0"/>
              </a:srgbClr>
            </a:solidFill>
            <a:ln w="47625" cap="rnd">
              <a:gradFill>
                <a:gsLst>
                  <a:gs pos="0">
                    <a:srgbClr val="004AB8">
                      <a:alpha val="100000"/>
                    </a:srgbClr>
                  </a:gs>
                  <a:gs pos="100000">
                    <a:srgbClr val="00FFD1">
                      <a:alpha val="100000"/>
                    </a:srgbClr>
                  </a:gs>
                </a:gsLst>
                <a:path path="circle">
                  <a:fillToRect l="0" r="100000" t="0" b="100000"/>
                </a:path>
                <a:tileRect r="0" l="-100000" b="0" t="-100000"/>
              </a:gradFill>
              <a:prstDash val="solid"/>
              <a:round/>
            </a:ln>
          </p:spPr>
        </p:sp>
        <p:sp>
          <p:nvSpPr>
            <p:cNvPr name="TextBox 21" id="21"/>
            <p:cNvSpPr txBox="true"/>
            <p:nvPr/>
          </p:nvSpPr>
          <p:spPr>
            <a:xfrm>
              <a:off x="0" y="-66675"/>
              <a:ext cx="2866028" cy="1060806"/>
            </a:xfrm>
            <a:prstGeom prst="rect">
              <a:avLst/>
            </a:prstGeom>
          </p:spPr>
          <p:txBody>
            <a:bodyPr anchor="ctr" rtlCol="false" tIns="50800" lIns="50800" bIns="50800" rIns="50800"/>
            <a:lstStyle/>
            <a:p>
              <a:pPr algn="ctr">
                <a:lnSpc>
                  <a:spcPts val="2800"/>
                </a:lnSpc>
              </a:pPr>
            </a:p>
          </p:txBody>
        </p:sp>
      </p:grpSp>
      <p:sp>
        <p:nvSpPr>
          <p:cNvPr name="TextBox 22" id="22"/>
          <p:cNvSpPr txBox="true"/>
          <p:nvPr/>
        </p:nvSpPr>
        <p:spPr>
          <a:xfrm rot="0">
            <a:off x="2989082" y="3400673"/>
            <a:ext cx="12577973" cy="3571421"/>
          </a:xfrm>
          <a:prstGeom prst="rect">
            <a:avLst/>
          </a:prstGeom>
        </p:spPr>
        <p:txBody>
          <a:bodyPr anchor="t" rtlCol="false" tIns="0" lIns="0" bIns="0" rIns="0">
            <a:spAutoFit/>
          </a:bodyPr>
          <a:lstStyle/>
          <a:p>
            <a:pPr algn="just" marL="0" indent="0" lvl="0">
              <a:lnSpc>
                <a:spcPts val="3144"/>
              </a:lnSpc>
            </a:pPr>
            <a:r>
              <a:rPr lang="en-US" sz="2418" spc="-142">
                <a:solidFill>
                  <a:srgbClr val="FFFFFF"/>
                </a:solidFill>
                <a:latin typeface="Poppins"/>
                <a:ea typeface="Poppins"/>
                <a:cs typeface="Poppins"/>
                <a:sym typeface="Poppins"/>
              </a:rPr>
              <a:t>Berdasarkan pengembangan sistem yang telah dilakukan, dapat disimpulkan bahwa sistem Electronic Nose berhasil direalisasikan melalui integrasi yang solid antara Arduino Uno R4 WiFi, backend berbasis Rust, dan antarmuka frontend menggunakan Qt Python. Aplikasi GUI yang dibangun mampu menampilkan data sensor secara real-time serta menyediakan fitur penyimpanan data dalam format CSV maupun JSON untuk kebutuhan analisis lebih lanjut. Selain itu, perancangan mekanik dalam bentuk model 3D serta proses analisis data menggunakan GNUPLOT juga telah dilaksanakan dengan baik sesuai ketentuan dan tujuan tugas, sehingga keseluruhan sistem dapat berfungsi secara komprehensif dan memenuhi spesifikasi yang diharapkan.</a:t>
            </a:r>
          </a:p>
        </p:txBody>
      </p:sp>
      <p:sp>
        <p:nvSpPr>
          <p:cNvPr name="Freeform 23" id="23"/>
          <p:cNvSpPr/>
          <p:nvPr/>
        </p:nvSpPr>
        <p:spPr>
          <a:xfrm flipH="false" flipV="false" rot="0">
            <a:off x="-2233497" y="5462632"/>
            <a:ext cx="3598601" cy="3435028"/>
          </a:xfrm>
          <a:custGeom>
            <a:avLst/>
            <a:gdLst/>
            <a:ahLst/>
            <a:cxnLst/>
            <a:rect r="r" b="b" t="t" l="l"/>
            <a:pathLst>
              <a:path h="3435028" w="3598601">
                <a:moveTo>
                  <a:pt x="0" y="0"/>
                </a:moveTo>
                <a:lnTo>
                  <a:pt x="3598601" y="0"/>
                </a:lnTo>
                <a:lnTo>
                  <a:pt x="3598601" y="3435028"/>
                </a:lnTo>
                <a:lnTo>
                  <a:pt x="0" y="34350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4" id="24"/>
          <p:cNvSpPr/>
          <p:nvPr/>
        </p:nvSpPr>
        <p:spPr>
          <a:xfrm flipH="true" flipV="false" rot="0">
            <a:off x="17049295" y="2374216"/>
            <a:ext cx="3598601" cy="3435028"/>
          </a:xfrm>
          <a:custGeom>
            <a:avLst/>
            <a:gdLst/>
            <a:ahLst/>
            <a:cxnLst/>
            <a:rect r="r" b="b" t="t" l="l"/>
            <a:pathLst>
              <a:path h="3435028" w="3598601">
                <a:moveTo>
                  <a:pt x="3598602" y="0"/>
                </a:moveTo>
                <a:lnTo>
                  <a:pt x="0" y="0"/>
                </a:lnTo>
                <a:lnTo>
                  <a:pt x="0" y="3435028"/>
                </a:lnTo>
                <a:lnTo>
                  <a:pt x="3598602" y="3435028"/>
                </a:lnTo>
                <a:lnTo>
                  <a:pt x="3598602"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5" id="25"/>
          <p:cNvGrpSpPr/>
          <p:nvPr/>
        </p:nvGrpSpPr>
        <p:grpSpPr>
          <a:xfrm rot="0">
            <a:off x="10928060" y="9506926"/>
            <a:ext cx="8212531" cy="47625"/>
            <a:chOff x="0" y="0"/>
            <a:chExt cx="2162971" cy="12543"/>
          </a:xfrm>
        </p:grpSpPr>
        <p:sp>
          <p:nvSpPr>
            <p:cNvPr name="Freeform 26" id="26"/>
            <p:cNvSpPr/>
            <p:nvPr/>
          </p:nvSpPr>
          <p:spPr>
            <a:xfrm flipH="false" flipV="false" rot="0">
              <a:off x="0" y="0"/>
              <a:ext cx="2162971" cy="12543"/>
            </a:xfrm>
            <a:custGeom>
              <a:avLst/>
              <a:gdLst/>
              <a:ahLst/>
              <a:cxnLst/>
              <a:rect r="r" b="b" t="t" l="l"/>
              <a:pathLst>
                <a:path h="12543" w="2162971">
                  <a:moveTo>
                    <a:pt x="0" y="0"/>
                  </a:moveTo>
                  <a:lnTo>
                    <a:pt x="2162971" y="0"/>
                  </a:lnTo>
                  <a:lnTo>
                    <a:pt x="2162971" y="12543"/>
                  </a:lnTo>
                  <a:lnTo>
                    <a:pt x="0" y="12543"/>
                  </a:lnTo>
                  <a:close/>
                </a:path>
              </a:pathLst>
            </a:custGeom>
            <a:solidFill>
              <a:srgbClr val="20E5F6"/>
            </a:solidFill>
          </p:spPr>
        </p:sp>
        <p:sp>
          <p:nvSpPr>
            <p:cNvPr name="TextBox 27" id="27"/>
            <p:cNvSpPr txBox="true"/>
            <p:nvPr/>
          </p:nvSpPr>
          <p:spPr>
            <a:xfrm>
              <a:off x="0" y="-66675"/>
              <a:ext cx="2162971" cy="79218"/>
            </a:xfrm>
            <a:prstGeom prst="rect">
              <a:avLst/>
            </a:prstGeom>
          </p:spPr>
          <p:txBody>
            <a:bodyPr anchor="ctr" rtlCol="false" tIns="50800" lIns="50800" bIns="50800" rIns="50800"/>
            <a:lstStyle/>
            <a:p>
              <a:pPr algn="ctr">
                <a:lnSpc>
                  <a:spcPts val="2800"/>
                </a:lnSpc>
              </a:pPr>
            </a:p>
          </p:txBody>
        </p:sp>
      </p:grpSp>
      <p:grpSp>
        <p:nvGrpSpPr>
          <p:cNvPr name="Group 28" id="28"/>
          <p:cNvGrpSpPr/>
          <p:nvPr/>
        </p:nvGrpSpPr>
        <p:grpSpPr>
          <a:xfrm rot="0">
            <a:off x="10928060" y="9415320"/>
            <a:ext cx="230836" cy="230836"/>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E5F6"/>
            </a:solidFill>
          </p:spPr>
        </p:sp>
        <p:sp>
          <p:nvSpPr>
            <p:cNvPr name="TextBox 30" id="30"/>
            <p:cNvSpPr txBox="true"/>
            <p:nvPr/>
          </p:nvSpPr>
          <p:spPr>
            <a:xfrm>
              <a:off x="76200" y="9525"/>
              <a:ext cx="660400" cy="727075"/>
            </a:xfrm>
            <a:prstGeom prst="rect">
              <a:avLst/>
            </a:prstGeom>
          </p:spPr>
          <p:txBody>
            <a:bodyPr anchor="ctr" rtlCol="false" tIns="50800" lIns="50800" bIns="50800" rIns="50800"/>
            <a:lstStyle/>
            <a:p>
              <a:pPr algn="ctr">
                <a:lnSpc>
                  <a:spcPts val="2800"/>
                </a:lnSpc>
              </a:pPr>
            </a:p>
          </p:txBody>
        </p:sp>
      </p:grpSp>
      <p:grpSp>
        <p:nvGrpSpPr>
          <p:cNvPr name="Group 31" id="31"/>
          <p:cNvGrpSpPr/>
          <p:nvPr/>
        </p:nvGrpSpPr>
        <p:grpSpPr>
          <a:xfrm rot="-10800000">
            <a:off x="-5146894" y="2215935"/>
            <a:ext cx="8212531" cy="47625"/>
            <a:chOff x="0" y="0"/>
            <a:chExt cx="2162971" cy="12543"/>
          </a:xfrm>
        </p:grpSpPr>
        <p:sp>
          <p:nvSpPr>
            <p:cNvPr name="Freeform 32" id="32"/>
            <p:cNvSpPr/>
            <p:nvPr/>
          </p:nvSpPr>
          <p:spPr>
            <a:xfrm flipH="false" flipV="false" rot="0">
              <a:off x="0" y="0"/>
              <a:ext cx="2162971" cy="12543"/>
            </a:xfrm>
            <a:custGeom>
              <a:avLst/>
              <a:gdLst/>
              <a:ahLst/>
              <a:cxnLst/>
              <a:rect r="r" b="b" t="t" l="l"/>
              <a:pathLst>
                <a:path h="12543" w="2162971">
                  <a:moveTo>
                    <a:pt x="0" y="0"/>
                  </a:moveTo>
                  <a:lnTo>
                    <a:pt x="2162971" y="0"/>
                  </a:lnTo>
                  <a:lnTo>
                    <a:pt x="2162971" y="12543"/>
                  </a:lnTo>
                  <a:lnTo>
                    <a:pt x="0" y="12543"/>
                  </a:lnTo>
                  <a:close/>
                </a:path>
              </a:pathLst>
            </a:custGeom>
            <a:solidFill>
              <a:srgbClr val="20E5F6"/>
            </a:solidFill>
          </p:spPr>
        </p:sp>
        <p:sp>
          <p:nvSpPr>
            <p:cNvPr name="TextBox 33" id="33"/>
            <p:cNvSpPr txBox="true"/>
            <p:nvPr/>
          </p:nvSpPr>
          <p:spPr>
            <a:xfrm>
              <a:off x="0" y="-66675"/>
              <a:ext cx="2162971" cy="79218"/>
            </a:xfrm>
            <a:prstGeom prst="rect">
              <a:avLst/>
            </a:prstGeom>
          </p:spPr>
          <p:txBody>
            <a:bodyPr anchor="ctr" rtlCol="false" tIns="50800" lIns="50800" bIns="50800" rIns="50800"/>
            <a:lstStyle/>
            <a:p>
              <a:pPr algn="ctr">
                <a:lnSpc>
                  <a:spcPts val="2800"/>
                </a:lnSpc>
              </a:pPr>
            </a:p>
          </p:txBody>
        </p:sp>
      </p:grpSp>
      <p:grpSp>
        <p:nvGrpSpPr>
          <p:cNvPr name="Group 34" id="34"/>
          <p:cNvGrpSpPr/>
          <p:nvPr/>
        </p:nvGrpSpPr>
        <p:grpSpPr>
          <a:xfrm rot="-10800000">
            <a:off x="2834801" y="2124330"/>
            <a:ext cx="230836" cy="230836"/>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E5F6"/>
            </a:solidFill>
          </p:spPr>
        </p:sp>
        <p:sp>
          <p:nvSpPr>
            <p:cNvPr name="TextBox 36" id="36"/>
            <p:cNvSpPr txBox="true"/>
            <p:nvPr/>
          </p:nvSpPr>
          <p:spPr>
            <a:xfrm>
              <a:off x="76200" y="9525"/>
              <a:ext cx="660400" cy="727075"/>
            </a:xfrm>
            <a:prstGeom prst="rect">
              <a:avLst/>
            </a:prstGeom>
          </p:spPr>
          <p:txBody>
            <a:bodyPr anchor="ctr" rtlCol="false" tIns="50800" lIns="50800" bIns="50800" rIns="50800"/>
            <a:lstStyle/>
            <a:p>
              <a:pPr algn="ctr">
                <a:lnSpc>
                  <a:spcPts val="2800"/>
                </a:lnSpc>
              </a:pPr>
            </a:p>
          </p:txBody>
        </p:sp>
      </p:grpSp>
      <p:sp>
        <p:nvSpPr>
          <p:cNvPr name="TextBox 37" id="37"/>
          <p:cNvSpPr txBox="true"/>
          <p:nvPr/>
        </p:nvSpPr>
        <p:spPr>
          <a:xfrm rot="0">
            <a:off x="1516019" y="1105671"/>
            <a:ext cx="2347469" cy="1157182"/>
          </a:xfrm>
          <a:prstGeom prst="rect">
            <a:avLst/>
          </a:prstGeom>
        </p:spPr>
        <p:txBody>
          <a:bodyPr anchor="t" rtlCol="false" tIns="0" lIns="0" bIns="0" rIns="0">
            <a:spAutoFit/>
          </a:bodyPr>
          <a:lstStyle/>
          <a:p>
            <a:pPr algn="l">
              <a:lnSpc>
                <a:spcPts val="8458"/>
              </a:lnSpc>
            </a:pPr>
            <a:r>
              <a:rPr lang="en-US" sz="6041" b="true">
                <a:solidFill>
                  <a:srgbClr val="FFFFFF"/>
                </a:solidFill>
                <a:latin typeface="Neo Sans Bold"/>
                <a:ea typeface="Neo Sans Bold"/>
                <a:cs typeface="Neo Sans Bold"/>
                <a:sym typeface="Neo Sans Bold"/>
              </a:rPr>
              <a:t>Kesi</a:t>
            </a:r>
          </a:p>
        </p:txBody>
      </p:sp>
      <p:sp>
        <p:nvSpPr>
          <p:cNvPr name="TextBox 38" id="38"/>
          <p:cNvSpPr txBox="true"/>
          <p:nvPr/>
        </p:nvSpPr>
        <p:spPr>
          <a:xfrm rot="0">
            <a:off x="3065637" y="1103415"/>
            <a:ext cx="2815435" cy="1160145"/>
          </a:xfrm>
          <a:prstGeom prst="rect">
            <a:avLst/>
          </a:prstGeom>
        </p:spPr>
        <p:txBody>
          <a:bodyPr anchor="t" rtlCol="false" tIns="0" lIns="0" bIns="0" rIns="0">
            <a:spAutoFit/>
          </a:bodyPr>
          <a:lstStyle/>
          <a:p>
            <a:pPr algn="l">
              <a:lnSpc>
                <a:spcPts val="8400"/>
              </a:lnSpc>
            </a:pPr>
            <a:r>
              <a:rPr lang="en-US" sz="6000" b="true">
                <a:solidFill>
                  <a:srgbClr val="00FFD1"/>
                </a:solidFill>
                <a:latin typeface="Neo Sans Bold"/>
                <a:ea typeface="Neo Sans Bold"/>
                <a:cs typeface="Neo Sans Bold"/>
                <a:sym typeface="Neo Sans Bold"/>
              </a:rPr>
              <a:t>mpulan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444978" cy="812800"/>
          </a:xfrm>
        </p:grpSpPr>
        <p:sp>
          <p:nvSpPr>
            <p:cNvPr name="Freeform 3" id="3"/>
            <p:cNvSpPr/>
            <p:nvPr/>
          </p:nvSpPr>
          <p:spPr>
            <a:xfrm flipH="false" flipV="false" rot="0">
              <a:off x="0" y="0"/>
              <a:ext cx="1444978" cy="812800"/>
            </a:xfrm>
            <a:custGeom>
              <a:avLst/>
              <a:gdLst/>
              <a:ahLst/>
              <a:cxnLst/>
              <a:rect r="r" b="b" t="t" l="l"/>
              <a:pathLst>
                <a:path h="812800" w="1444978">
                  <a:moveTo>
                    <a:pt x="0" y="0"/>
                  </a:moveTo>
                  <a:lnTo>
                    <a:pt x="1444978" y="0"/>
                  </a:lnTo>
                  <a:lnTo>
                    <a:pt x="1444978" y="812800"/>
                  </a:lnTo>
                  <a:lnTo>
                    <a:pt x="0" y="812800"/>
                  </a:lnTo>
                  <a:close/>
                </a:path>
              </a:pathLst>
            </a:custGeom>
            <a:blipFill>
              <a:blip r:embed="rId2"/>
              <a:stretch>
                <a:fillRect l="-3317" t="0" r="-3317" b="0"/>
              </a:stretch>
            </a:blipFill>
          </p:spPr>
        </p:sp>
      </p:grpSp>
      <p:grpSp>
        <p:nvGrpSpPr>
          <p:cNvPr name="Group 4" id="4"/>
          <p:cNvGrpSpPr/>
          <p:nvPr/>
        </p:nvGrpSpPr>
        <p:grpSpPr>
          <a:xfrm rot="0">
            <a:off x="0" y="0"/>
            <a:ext cx="18288000" cy="10287000"/>
            <a:chOff x="0" y="0"/>
            <a:chExt cx="4816593" cy="2709333"/>
          </a:xfrm>
        </p:grpSpPr>
        <p:sp>
          <p:nvSpPr>
            <p:cNvPr name="Freeform 5" id="5"/>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11076D">
                    <a:alpha val="64000"/>
                  </a:srgbClr>
                </a:gs>
                <a:gs pos="100000">
                  <a:srgbClr val="144357">
                    <a:alpha val="64000"/>
                  </a:srgbClr>
                </a:gs>
              </a:gsLst>
              <a:path path="circle">
                <a:fillToRect l="0" r="100000" t="0" b="100000"/>
              </a:path>
              <a:tileRect r="0" l="-100000" b="0" t="-100000"/>
            </a:gradFill>
          </p:spPr>
        </p:sp>
        <p:sp>
          <p:nvSpPr>
            <p:cNvPr name="TextBox 6" id="6"/>
            <p:cNvSpPr txBox="true"/>
            <p:nvPr/>
          </p:nvSpPr>
          <p:spPr>
            <a:xfrm>
              <a:off x="0" y="-57150"/>
              <a:ext cx="4816593" cy="2766483"/>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692296" y="692296"/>
            <a:ext cx="672808" cy="672808"/>
          </a:xfrm>
          <a:custGeom>
            <a:avLst/>
            <a:gdLst/>
            <a:ahLst/>
            <a:cxnLst/>
            <a:rect r="r" b="b" t="t" l="l"/>
            <a:pathLst>
              <a:path h="672808" w="672808">
                <a:moveTo>
                  <a:pt x="0" y="0"/>
                </a:moveTo>
                <a:lnTo>
                  <a:pt x="672808" y="0"/>
                </a:lnTo>
                <a:lnTo>
                  <a:pt x="672808" y="672808"/>
                </a:lnTo>
                <a:lnTo>
                  <a:pt x="0" y="6728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9592643" y="712071"/>
            <a:ext cx="8037844" cy="653033"/>
            <a:chOff x="0" y="0"/>
            <a:chExt cx="2116963" cy="171992"/>
          </a:xfrm>
        </p:grpSpPr>
        <p:sp>
          <p:nvSpPr>
            <p:cNvPr name="Freeform 9" id="9"/>
            <p:cNvSpPr/>
            <p:nvPr/>
          </p:nvSpPr>
          <p:spPr>
            <a:xfrm flipH="false" flipV="false" rot="0">
              <a:off x="0" y="0"/>
              <a:ext cx="2116963" cy="171992"/>
            </a:xfrm>
            <a:custGeom>
              <a:avLst/>
              <a:gdLst/>
              <a:ahLst/>
              <a:cxnLst/>
              <a:rect r="r" b="b" t="t" l="l"/>
              <a:pathLst>
                <a:path h="171992" w="2116963">
                  <a:moveTo>
                    <a:pt x="28896" y="0"/>
                  </a:moveTo>
                  <a:lnTo>
                    <a:pt x="2088068" y="0"/>
                  </a:lnTo>
                  <a:cubicBezTo>
                    <a:pt x="2104026" y="0"/>
                    <a:pt x="2116963" y="12937"/>
                    <a:pt x="2116963" y="28896"/>
                  </a:cubicBezTo>
                  <a:lnTo>
                    <a:pt x="2116963" y="143097"/>
                  </a:lnTo>
                  <a:cubicBezTo>
                    <a:pt x="2116963" y="150760"/>
                    <a:pt x="2113919" y="158110"/>
                    <a:pt x="2108500" y="163529"/>
                  </a:cubicBezTo>
                  <a:cubicBezTo>
                    <a:pt x="2103081" y="168948"/>
                    <a:pt x="2095731" y="171992"/>
                    <a:pt x="2088068" y="171992"/>
                  </a:cubicBezTo>
                  <a:lnTo>
                    <a:pt x="28896" y="171992"/>
                  </a:lnTo>
                  <a:cubicBezTo>
                    <a:pt x="12937" y="171992"/>
                    <a:pt x="0" y="159055"/>
                    <a:pt x="0" y="143097"/>
                  </a:cubicBezTo>
                  <a:lnTo>
                    <a:pt x="0" y="28896"/>
                  </a:lnTo>
                  <a:cubicBezTo>
                    <a:pt x="0" y="12937"/>
                    <a:pt x="12937" y="0"/>
                    <a:pt x="28896" y="0"/>
                  </a:cubicBezTo>
                  <a:close/>
                </a:path>
              </a:pathLst>
            </a:custGeom>
            <a:solidFill>
              <a:srgbClr val="21DEE8">
                <a:alpha val="12941"/>
              </a:srgbClr>
            </a:solidFill>
          </p:spPr>
        </p:sp>
        <p:sp>
          <p:nvSpPr>
            <p:cNvPr name="TextBox 10" id="10"/>
            <p:cNvSpPr txBox="true"/>
            <p:nvPr/>
          </p:nvSpPr>
          <p:spPr>
            <a:xfrm>
              <a:off x="0" y="-66675"/>
              <a:ext cx="2116963" cy="238667"/>
            </a:xfrm>
            <a:prstGeom prst="rect">
              <a:avLst/>
            </a:prstGeom>
          </p:spPr>
          <p:txBody>
            <a:bodyPr anchor="ctr" rtlCol="false" tIns="50800" lIns="50800" bIns="50800" rIns="50800"/>
            <a:lstStyle/>
            <a:p>
              <a:pPr algn="ctr">
                <a:lnSpc>
                  <a:spcPts val="2800"/>
                </a:lnSpc>
              </a:pPr>
            </a:p>
          </p:txBody>
        </p:sp>
      </p:grpSp>
      <p:sp>
        <p:nvSpPr>
          <p:cNvPr name="TextBox 11" id="11"/>
          <p:cNvSpPr txBox="true"/>
          <p:nvPr/>
        </p:nvSpPr>
        <p:spPr>
          <a:xfrm rot="0">
            <a:off x="1574611" y="765175"/>
            <a:ext cx="4141972" cy="450849"/>
          </a:xfrm>
          <a:prstGeom prst="rect">
            <a:avLst/>
          </a:prstGeom>
        </p:spPr>
        <p:txBody>
          <a:bodyPr anchor="t" rtlCol="false" tIns="0" lIns="0" bIns="0" rIns="0">
            <a:spAutoFit/>
          </a:bodyPr>
          <a:lstStyle/>
          <a:p>
            <a:pPr algn="l">
              <a:lnSpc>
                <a:spcPts val="3500"/>
              </a:lnSpc>
            </a:pPr>
            <a:r>
              <a:rPr lang="en-US" sz="2500" b="true">
                <a:solidFill>
                  <a:srgbClr val="FFFFFF"/>
                </a:solidFill>
                <a:latin typeface="Poppins Bold"/>
                <a:ea typeface="Poppins Bold"/>
                <a:cs typeface="Poppins Bold"/>
                <a:sym typeface="Poppins Bold"/>
              </a:rPr>
              <a:t>KELOMPOK 12</a:t>
            </a:r>
          </a:p>
        </p:txBody>
      </p:sp>
      <p:sp>
        <p:nvSpPr>
          <p:cNvPr name="TextBox 12" id="12"/>
          <p:cNvSpPr txBox="true"/>
          <p:nvPr/>
        </p:nvSpPr>
        <p:spPr>
          <a:xfrm rot="0">
            <a:off x="9144000" y="816990"/>
            <a:ext cx="1662550" cy="368300"/>
          </a:xfrm>
          <a:prstGeom prst="rect">
            <a:avLst/>
          </a:prstGeom>
        </p:spPr>
        <p:txBody>
          <a:bodyPr anchor="t" rtlCol="false" tIns="0" lIns="0" bIns="0" rIns="0">
            <a:spAutoFit/>
          </a:bodyPr>
          <a:lstStyle/>
          <a:p>
            <a:pPr algn="r" marL="0" indent="0" lvl="0">
              <a:lnSpc>
                <a:spcPts val="2800"/>
              </a:lnSpc>
              <a:spcBef>
                <a:spcPct val="0"/>
              </a:spcBef>
            </a:pPr>
            <a:r>
              <a:rPr lang="en-US" sz="2000">
                <a:solidFill>
                  <a:srgbClr val="FFFFFF"/>
                </a:solidFill>
                <a:latin typeface="Poppins"/>
                <a:ea typeface="Poppins"/>
                <a:cs typeface="Poppins"/>
                <a:sym typeface="Poppins"/>
              </a:rPr>
              <a:t>HOME</a:t>
            </a:r>
          </a:p>
        </p:txBody>
      </p:sp>
      <p:sp>
        <p:nvSpPr>
          <p:cNvPr name="TextBox 13" id="13"/>
          <p:cNvSpPr txBox="true"/>
          <p:nvPr/>
        </p:nvSpPr>
        <p:spPr>
          <a:xfrm rot="0">
            <a:off x="11408122" y="816990"/>
            <a:ext cx="1907082" cy="368300"/>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Poppins"/>
                <a:ea typeface="Poppins"/>
                <a:cs typeface="Poppins"/>
                <a:sym typeface="Poppins"/>
              </a:rPr>
              <a:t>ABOUT</a:t>
            </a:r>
          </a:p>
        </p:txBody>
      </p:sp>
      <p:sp>
        <p:nvSpPr>
          <p:cNvPr name="TextBox 14" id="14"/>
          <p:cNvSpPr txBox="true"/>
          <p:nvPr/>
        </p:nvSpPr>
        <p:spPr>
          <a:xfrm rot="0">
            <a:off x="13726729" y="816990"/>
            <a:ext cx="1916881" cy="368300"/>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Poppins"/>
                <a:ea typeface="Poppins"/>
                <a:cs typeface="Poppins"/>
                <a:sym typeface="Poppins"/>
              </a:rPr>
              <a:t>CONTENT</a:t>
            </a:r>
          </a:p>
        </p:txBody>
      </p:sp>
      <p:sp>
        <p:nvSpPr>
          <p:cNvPr name="TextBox 15" id="15"/>
          <p:cNvSpPr txBox="true"/>
          <p:nvPr/>
        </p:nvSpPr>
        <p:spPr>
          <a:xfrm rot="0">
            <a:off x="15034325" y="816990"/>
            <a:ext cx="2224975" cy="368300"/>
          </a:xfrm>
          <a:prstGeom prst="rect">
            <a:avLst/>
          </a:prstGeom>
        </p:spPr>
        <p:txBody>
          <a:bodyPr anchor="t" rtlCol="false" tIns="0" lIns="0" bIns="0" rIns="0">
            <a:spAutoFit/>
          </a:bodyPr>
          <a:lstStyle/>
          <a:p>
            <a:pPr algn="r" marL="0" indent="0" lvl="0">
              <a:lnSpc>
                <a:spcPts val="2800"/>
              </a:lnSpc>
              <a:spcBef>
                <a:spcPct val="0"/>
              </a:spcBef>
            </a:pPr>
            <a:r>
              <a:rPr lang="en-US" b="true" sz="2000">
                <a:solidFill>
                  <a:srgbClr val="FFFFFF"/>
                </a:solidFill>
                <a:latin typeface="Poppins Bold"/>
                <a:ea typeface="Poppins Bold"/>
                <a:cs typeface="Poppins Bold"/>
                <a:sym typeface="Poppins Bold"/>
              </a:rPr>
              <a:t>OTHERS</a:t>
            </a:r>
          </a:p>
        </p:txBody>
      </p:sp>
      <p:grpSp>
        <p:nvGrpSpPr>
          <p:cNvPr name="Group 16" id="16"/>
          <p:cNvGrpSpPr/>
          <p:nvPr/>
        </p:nvGrpSpPr>
        <p:grpSpPr>
          <a:xfrm rot="0">
            <a:off x="1327094" y="8441398"/>
            <a:ext cx="15740058" cy="931202"/>
            <a:chOff x="0" y="0"/>
            <a:chExt cx="4145530" cy="245255"/>
          </a:xfrm>
        </p:grpSpPr>
        <p:sp>
          <p:nvSpPr>
            <p:cNvPr name="Freeform 17" id="17"/>
            <p:cNvSpPr/>
            <p:nvPr/>
          </p:nvSpPr>
          <p:spPr>
            <a:xfrm flipH="false" flipV="false" rot="0">
              <a:off x="0" y="0"/>
              <a:ext cx="4145530" cy="245255"/>
            </a:xfrm>
            <a:custGeom>
              <a:avLst/>
              <a:gdLst/>
              <a:ahLst/>
              <a:cxnLst/>
              <a:rect r="r" b="b" t="t" l="l"/>
              <a:pathLst>
                <a:path h="245255" w="4145530">
                  <a:moveTo>
                    <a:pt x="17707" y="0"/>
                  </a:moveTo>
                  <a:lnTo>
                    <a:pt x="4127823" y="0"/>
                  </a:lnTo>
                  <a:cubicBezTo>
                    <a:pt x="4137602" y="0"/>
                    <a:pt x="4145530" y="7928"/>
                    <a:pt x="4145530" y="17707"/>
                  </a:cubicBezTo>
                  <a:lnTo>
                    <a:pt x="4145530" y="227548"/>
                  </a:lnTo>
                  <a:cubicBezTo>
                    <a:pt x="4145530" y="232244"/>
                    <a:pt x="4143665" y="236748"/>
                    <a:pt x="4140344" y="240069"/>
                  </a:cubicBezTo>
                  <a:cubicBezTo>
                    <a:pt x="4137023" y="243389"/>
                    <a:pt x="4132519" y="245255"/>
                    <a:pt x="4127823" y="245255"/>
                  </a:cubicBezTo>
                  <a:lnTo>
                    <a:pt x="17707" y="245255"/>
                  </a:lnTo>
                  <a:cubicBezTo>
                    <a:pt x="13011" y="245255"/>
                    <a:pt x="8507" y="243389"/>
                    <a:pt x="5186" y="240069"/>
                  </a:cubicBezTo>
                  <a:cubicBezTo>
                    <a:pt x="1866" y="236748"/>
                    <a:pt x="0" y="232244"/>
                    <a:pt x="0" y="227548"/>
                  </a:cubicBezTo>
                  <a:lnTo>
                    <a:pt x="0" y="17707"/>
                  </a:lnTo>
                  <a:cubicBezTo>
                    <a:pt x="0" y="13011"/>
                    <a:pt x="1866" y="8507"/>
                    <a:pt x="5186" y="5186"/>
                  </a:cubicBezTo>
                  <a:cubicBezTo>
                    <a:pt x="8507" y="1866"/>
                    <a:pt x="13011" y="0"/>
                    <a:pt x="17707" y="0"/>
                  </a:cubicBezTo>
                  <a:close/>
                </a:path>
              </a:pathLst>
            </a:custGeom>
            <a:solidFill>
              <a:srgbClr val="21DEE8">
                <a:alpha val="12941"/>
              </a:srgbClr>
            </a:solidFill>
          </p:spPr>
        </p:sp>
        <p:sp>
          <p:nvSpPr>
            <p:cNvPr name="TextBox 18" id="18"/>
            <p:cNvSpPr txBox="true"/>
            <p:nvPr/>
          </p:nvSpPr>
          <p:spPr>
            <a:xfrm>
              <a:off x="0" y="-66675"/>
              <a:ext cx="4145530" cy="311930"/>
            </a:xfrm>
            <a:prstGeom prst="rect">
              <a:avLst/>
            </a:prstGeom>
          </p:spPr>
          <p:txBody>
            <a:bodyPr anchor="ctr" rtlCol="false" tIns="50800" lIns="50800" bIns="50800" rIns="50800"/>
            <a:lstStyle/>
            <a:p>
              <a:pPr algn="ctr">
                <a:lnSpc>
                  <a:spcPts val="2800"/>
                </a:lnSpc>
              </a:pPr>
            </a:p>
          </p:txBody>
        </p:sp>
      </p:grpSp>
      <p:grpSp>
        <p:nvGrpSpPr>
          <p:cNvPr name="Group 19" id="19"/>
          <p:cNvGrpSpPr/>
          <p:nvPr/>
        </p:nvGrpSpPr>
        <p:grpSpPr>
          <a:xfrm rot="0">
            <a:off x="1327094" y="8441398"/>
            <a:ext cx="15614000" cy="931202"/>
            <a:chOff x="0" y="0"/>
            <a:chExt cx="4112329" cy="245255"/>
          </a:xfrm>
        </p:grpSpPr>
        <p:sp>
          <p:nvSpPr>
            <p:cNvPr name="Freeform 20" id="20"/>
            <p:cNvSpPr/>
            <p:nvPr/>
          </p:nvSpPr>
          <p:spPr>
            <a:xfrm flipH="false" flipV="false" rot="0">
              <a:off x="0" y="0"/>
              <a:ext cx="4112329" cy="245255"/>
            </a:xfrm>
            <a:custGeom>
              <a:avLst/>
              <a:gdLst/>
              <a:ahLst/>
              <a:cxnLst/>
              <a:rect r="r" b="b" t="t" l="l"/>
              <a:pathLst>
                <a:path h="245255" w="4112329">
                  <a:moveTo>
                    <a:pt x="17850" y="0"/>
                  </a:moveTo>
                  <a:lnTo>
                    <a:pt x="4094479" y="0"/>
                  </a:lnTo>
                  <a:cubicBezTo>
                    <a:pt x="4099213" y="0"/>
                    <a:pt x="4103753" y="1881"/>
                    <a:pt x="4107101" y="5228"/>
                  </a:cubicBezTo>
                  <a:cubicBezTo>
                    <a:pt x="4110449" y="8576"/>
                    <a:pt x="4112329" y="13116"/>
                    <a:pt x="4112329" y="17850"/>
                  </a:cubicBezTo>
                  <a:lnTo>
                    <a:pt x="4112329" y="227405"/>
                  </a:lnTo>
                  <a:cubicBezTo>
                    <a:pt x="4112329" y="232139"/>
                    <a:pt x="4110449" y="236679"/>
                    <a:pt x="4107101" y="240027"/>
                  </a:cubicBezTo>
                  <a:cubicBezTo>
                    <a:pt x="4103753" y="243374"/>
                    <a:pt x="4099213" y="245255"/>
                    <a:pt x="4094479" y="245255"/>
                  </a:cubicBezTo>
                  <a:lnTo>
                    <a:pt x="17850" y="245255"/>
                  </a:lnTo>
                  <a:cubicBezTo>
                    <a:pt x="13116" y="245255"/>
                    <a:pt x="8576" y="243374"/>
                    <a:pt x="5228" y="240027"/>
                  </a:cubicBezTo>
                  <a:cubicBezTo>
                    <a:pt x="1881" y="236679"/>
                    <a:pt x="0" y="232139"/>
                    <a:pt x="0" y="227405"/>
                  </a:cubicBezTo>
                  <a:lnTo>
                    <a:pt x="0" y="17850"/>
                  </a:lnTo>
                  <a:cubicBezTo>
                    <a:pt x="0" y="13116"/>
                    <a:pt x="1881" y="8576"/>
                    <a:pt x="5228" y="5228"/>
                  </a:cubicBezTo>
                  <a:cubicBezTo>
                    <a:pt x="8576" y="1881"/>
                    <a:pt x="13116" y="0"/>
                    <a:pt x="17850" y="0"/>
                  </a:cubicBezTo>
                  <a:close/>
                </a:path>
              </a:pathLst>
            </a:custGeom>
            <a:solidFill>
              <a:srgbClr val="000000">
                <a:alpha val="0"/>
              </a:srgbClr>
            </a:solidFill>
            <a:ln w="47625" cap="rnd">
              <a:gradFill>
                <a:gsLst>
                  <a:gs pos="0">
                    <a:srgbClr val="004AB8">
                      <a:alpha val="100000"/>
                    </a:srgbClr>
                  </a:gs>
                  <a:gs pos="100000">
                    <a:srgbClr val="00FFD1">
                      <a:alpha val="100000"/>
                    </a:srgbClr>
                  </a:gs>
                </a:gsLst>
                <a:path path="circle">
                  <a:fillToRect l="0" r="100000" t="0" b="100000"/>
                </a:path>
                <a:tileRect r="0" l="-100000" b="0" t="-100000"/>
              </a:gradFill>
              <a:prstDash val="solid"/>
              <a:round/>
            </a:ln>
          </p:spPr>
        </p:sp>
        <p:sp>
          <p:nvSpPr>
            <p:cNvPr name="TextBox 21" id="21"/>
            <p:cNvSpPr txBox="true"/>
            <p:nvPr/>
          </p:nvSpPr>
          <p:spPr>
            <a:xfrm>
              <a:off x="0" y="-66675"/>
              <a:ext cx="4112329" cy="311930"/>
            </a:xfrm>
            <a:prstGeom prst="rect">
              <a:avLst/>
            </a:prstGeom>
          </p:spPr>
          <p:txBody>
            <a:bodyPr anchor="ctr" rtlCol="false" tIns="50800" lIns="50800" bIns="50800" rIns="50800"/>
            <a:lstStyle/>
            <a:p>
              <a:pPr algn="ctr">
                <a:lnSpc>
                  <a:spcPts val="2800"/>
                </a:lnSpc>
              </a:pPr>
            </a:p>
          </p:txBody>
        </p:sp>
      </p:grpSp>
      <p:sp>
        <p:nvSpPr>
          <p:cNvPr name="TextBox 22" id="22"/>
          <p:cNvSpPr txBox="true"/>
          <p:nvPr/>
        </p:nvSpPr>
        <p:spPr>
          <a:xfrm rot="0">
            <a:off x="8661986" y="3341508"/>
            <a:ext cx="5492273" cy="2929360"/>
          </a:xfrm>
          <a:prstGeom prst="rect">
            <a:avLst/>
          </a:prstGeom>
        </p:spPr>
        <p:txBody>
          <a:bodyPr anchor="t" rtlCol="false" tIns="0" lIns="0" bIns="0" rIns="0">
            <a:spAutoFit/>
          </a:bodyPr>
          <a:lstStyle/>
          <a:p>
            <a:pPr algn="ctr">
              <a:lnSpc>
                <a:spcPts val="21797"/>
              </a:lnSpc>
            </a:pPr>
            <a:r>
              <a:rPr lang="en-US" sz="15569" b="true">
                <a:solidFill>
                  <a:srgbClr val="00FFD1"/>
                </a:solidFill>
                <a:latin typeface="Neo Sans Bold"/>
                <a:ea typeface="Neo Sans Bold"/>
                <a:cs typeface="Neo Sans Bold"/>
                <a:sym typeface="Neo Sans Bold"/>
              </a:rPr>
              <a:t>You</a:t>
            </a:r>
          </a:p>
        </p:txBody>
      </p:sp>
      <p:sp>
        <p:nvSpPr>
          <p:cNvPr name="TextBox 23" id="23"/>
          <p:cNvSpPr txBox="true"/>
          <p:nvPr/>
        </p:nvSpPr>
        <p:spPr>
          <a:xfrm rot="0">
            <a:off x="2950219" y="3331983"/>
            <a:ext cx="6771448" cy="2975610"/>
          </a:xfrm>
          <a:prstGeom prst="rect">
            <a:avLst/>
          </a:prstGeom>
        </p:spPr>
        <p:txBody>
          <a:bodyPr anchor="t" rtlCol="false" tIns="0" lIns="0" bIns="0" rIns="0">
            <a:spAutoFit/>
          </a:bodyPr>
          <a:lstStyle/>
          <a:p>
            <a:pPr algn="ctr">
              <a:lnSpc>
                <a:spcPts val="21839"/>
              </a:lnSpc>
            </a:pPr>
            <a:r>
              <a:rPr lang="en-US" sz="15600" b="true">
                <a:solidFill>
                  <a:srgbClr val="FFFFFF"/>
                </a:solidFill>
                <a:latin typeface="Neo Sans Bold"/>
                <a:ea typeface="Neo Sans Bold"/>
                <a:cs typeface="Neo Sans Bold"/>
                <a:sym typeface="Neo Sans Bold"/>
              </a:rPr>
              <a:t>Thank</a:t>
            </a:r>
          </a:p>
        </p:txBody>
      </p:sp>
      <p:grpSp>
        <p:nvGrpSpPr>
          <p:cNvPr name="Group 24" id="24"/>
          <p:cNvGrpSpPr/>
          <p:nvPr/>
        </p:nvGrpSpPr>
        <p:grpSpPr>
          <a:xfrm rot="-10800000">
            <a:off x="-5146894" y="2215935"/>
            <a:ext cx="8212531" cy="47625"/>
            <a:chOff x="0" y="0"/>
            <a:chExt cx="2162971" cy="12543"/>
          </a:xfrm>
        </p:grpSpPr>
        <p:sp>
          <p:nvSpPr>
            <p:cNvPr name="Freeform 25" id="25"/>
            <p:cNvSpPr/>
            <p:nvPr/>
          </p:nvSpPr>
          <p:spPr>
            <a:xfrm flipH="false" flipV="false" rot="0">
              <a:off x="0" y="0"/>
              <a:ext cx="2162971" cy="12543"/>
            </a:xfrm>
            <a:custGeom>
              <a:avLst/>
              <a:gdLst/>
              <a:ahLst/>
              <a:cxnLst/>
              <a:rect r="r" b="b" t="t" l="l"/>
              <a:pathLst>
                <a:path h="12543" w="2162971">
                  <a:moveTo>
                    <a:pt x="0" y="0"/>
                  </a:moveTo>
                  <a:lnTo>
                    <a:pt x="2162971" y="0"/>
                  </a:lnTo>
                  <a:lnTo>
                    <a:pt x="2162971" y="12543"/>
                  </a:lnTo>
                  <a:lnTo>
                    <a:pt x="0" y="12543"/>
                  </a:lnTo>
                  <a:close/>
                </a:path>
              </a:pathLst>
            </a:custGeom>
            <a:solidFill>
              <a:srgbClr val="20E5F6"/>
            </a:solidFill>
          </p:spPr>
        </p:sp>
        <p:sp>
          <p:nvSpPr>
            <p:cNvPr name="TextBox 26" id="26"/>
            <p:cNvSpPr txBox="true"/>
            <p:nvPr/>
          </p:nvSpPr>
          <p:spPr>
            <a:xfrm>
              <a:off x="0" y="-66675"/>
              <a:ext cx="2162971" cy="79218"/>
            </a:xfrm>
            <a:prstGeom prst="rect">
              <a:avLst/>
            </a:prstGeom>
          </p:spPr>
          <p:txBody>
            <a:bodyPr anchor="ctr" rtlCol="false" tIns="50800" lIns="50800" bIns="50800" rIns="50800"/>
            <a:lstStyle/>
            <a:p>
              <a:pPr algn="ctr">
                <a:lnSpc>
                  <a:spcPts val="2800"/>
                </a:lnSpc>
              </a:pPr>
            </a:p>
          </p:txBody>
        </p:sp>
      </p:grpSp>
      <p:grpSp>
        <p:nvGrpSpPr>
          <p:cNvPr name="Group 27" id="27"/>
          <p:cNvGrpSpPr/>
          <p:nvPr/>
        </p:nvGrpSpPr>
        <p:grpSpPr>
          <a:xfrm rot="-10800000">
            <a:off x="2834801" y="2124330"/>
            <a:ext cx="230836" cy="230836"/>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E5F6"/>
            </a:solidFill>
          </p:spPr>
        </p:sp>
        <p:sp>
          <p:nvSpPr>
            <p:cNvPr name="TextBox 29" id="29"/>
            <p:cNvSpPr txBox="true"/>
            <p:nvPr/>
          </p:nvSpPr>
          <p:spPr>
            <a:xfrm>
              <a:off x="76200" y="9525"/>
              <a:ext cx="660400" cy="727075"/>
            </a:xfrm>
            <a:prstGeom prst="rect">
              <a:avLst/>
            </a:prstGeom>
          </p:spPr>
          <p:txBody>
            <a:bodyPr anchor="ctr" rtlCol="false" tIns="50800" lIns="50800" bIns="50800" rIns="50800"/>
            <a:lstStyle/>
            <a:p>
              <a:pPr algn="ctr">
                <a:lnSpc>
                  <a:spcPts val="2800"/>
                </a:lnSpc>
              </a:pPr>
            </a:p>
          </p:txBody>
        </p:sp>
      </p:grpSp>
      <p:grpSp>
        <p:nvGrpSpPr>
          <p:cNvPr name="Group 30" id="30"/>
          <p:cNvGrpSpPr/>
          <p:nvPr/>
        </p:nvGrpSpPr>
        <p:grpSpPr>
          <a:xfrm rot="0">
            <a:off x="13315205" y="7479201"/>
            <a:ext cx="8212531" cy="47625"/>
            <a:chOff x="0" y="0"/>
            <a:chExt cx="2162971" cy="12543"/>
          </a:xfrm>
        </p:grpSpPr>
        <p:sp>
          <p:nvSpPr>
            <p:cNvPr name="Freeform 31" id="31"/>
            <p:cNvSpPr/>
            <p:nvPr/>
          </p:nvSpPr>
          <p:spPr>
            <a:xfrm flipH="false" flipV="false" rot="0">
              <a:off x="0" y="0"/>
              <a:ext cx="2162971" cy="12543"/>
            </a:xfrm>
            <a:custGeom>
              <a:avLst/>
              <a:gdLst/>
              <a:ahLst/>
              <a:cxnLst/>
              <a:rect r="r" b="b" t="t" l="l"/>
              <a:pathLst>
                <a:path h="12543" w="2162971">
                  <a:moveTo>
                    <a:pt x="0" y="0"/>
                  </a:moveTo>
                  <a:lnTo>
                    <a:pt x="2162971" y="0"/>
                  </a:lnTo>
                  <a:lnTo>
                    <a:pt x="2162971" y="12543"/>
                  </a:lnTo>
                  <a:lnTo>
                    <a:pt x="0" y="12543"/>
                  </a:lnTo>
                  <a:close/>
                </a:path>
              </a:pathLst>
            </a:custGeom>
            <a:solidFill>
              <a:srgbClr val="20E5F6"/>
            </a:solidFill>
          </p:spPr>
        </p:sp>
        <p:sp>
          <p:nvSpPr>
            <p:cNvPr name="TextBox 32" id="32"/>
            <p:cNvSpPr txBox="true"/>
            <p:nvPr/>
          </p:nvSpPr>
          <p:spPr>
            <a:xfrm>
              <a:off x="0" y="-66675"/>
              <a:ext cx="2162971" cy="79218"/>
            </a:xfrm>
            <a:prstGeom prst="rect">
              <a:avLst/>
            </a:prstGeom>
          </p:spPr>
          <p:txBody>
            <a:bodyPr anchor="ctr" rtlCol="false" tIns="50800" lIns="50800" bIns="50800" rIns="50800"/>
            <a:lstStyle/>
            <a:p>
              <a:pPr algn="ctr">
                <a:lnSpc>
                  <a:spcPts val="2800"/>
                </a:lnSpc>
              </a:pPr>
            </a:p>
          </p:txBody>
        </p:sp>
      </p:grpSp>
      <p:grpSp>
        <p:nvGrpSpPr>
          <p:cNvPr name="Group 33" id="33"/>
          <p:cNvGrpSpPr/>
          <p:nvPr/>
        </p:nvGrpSpPr>
        <p:grpSpPr>
          <a:xfrm rot="0">
            <a:off x="13315205" y="7387596"/>
            <a:ext cx="230836" cy="230836"/>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E5F6"/>
            </a:solidFill>
          </p:spPr>
        </p:sp>
        <p:sp>
          <p:nvSpPr>
            <p:cNvPr name="TextBox 35" id="35"/>
            <p:cNvSpPr txBox="true"/>
            <p:nvPr/>
          </p:nvSpPr>
          <p:spPr>
            <a:xfrm>
              <a:off x="76200" y="9525"/>
              <a:ext cx="660400" cy="727075"/>
            </a:xfrm>
            <a:prstGeom prst="rect">
              <a:avLst/>
            </a:prstGeom>
          </p:spPr>
          <p:txBody>
            <a:bodyPr anchor="ctr" rtlCol="false" tIns="50800" lIns="50800" bIns="50800" rIns="50800"/>
            <a:lstStyle/>
            <a:p>
              <a:pPr algn="ctr">
                <a:lnSpc>
                  <a:spcPts val="2800"/>
                </a:lnSpc>
              </a:pPr>
            </a:p>
          </p:txBody>
        </p:sp>
      </p:grpSp>
      <p:sp>
        <p:nvSpPr>
          <p:cNvPr name="Freeform 36" id="36"/>
          <p:cNvSpPr/>
          <p:nvPr/>
        </p:nvSpPr>
        <p:spPr>
          <a:xfrm flipH="false" flipV="false" rot="0">
            <a:off x="1176366" y="5899706"/>
            <a:ext cx="1658436" cy="1603308"/>
          </a:xfrm>
          <a:custGeom>
            <a:avLst/>
            <a:gdLst/>
            <a:ahLst/>
            <a:cxnLst/>
            <a:rect r="r" b="b" t="t" l="l"/>
            <a:pathLst>
              <a:path h="1603308" w="1658436">
                <a:moveTo>
                  <a:pt x="0" y="0"/>
                </a:moveTo>
                <a:lnTo>
                  <a:pt x="1658435" y="0"/>
                </a:lnTo>
                <a:lnTo>
                  <a:pt x="1658435" y="1603308"/>
                </a:lnTo>
                <a:lnTo>
                  <a:pt x="0" y="1603308"/>
                </a:lnTo>
                <a:lnTo>
                  <a:pt x="0" y="0"/>
                </a:lnTo>
                <a:close/>
              </a:path>
            </a:pathLst>
          </a:custGeom>
          <a:blipFill>
            <a:blip r:embed="rId5">
              <a:alphaModFix amt="54000"/>
              <a:extLst>
                <a:ext uri="{96DAC541-7B7A-43D3-8B79-37D633B846F1}">
                  <asvg:svgBlip xmlns:asvg="http://schemas.microsoft.com/office/drawing/2016/SVG/main" r:embed="rId6"/>
                </a:ext>
              </a:extLst>
            </a:blip>
            <a:stretch>
              <a:fillRect l="0" t="0" r="0" b="0"/>
            </a:stretch>
          </a:blipFill>
        </p:spPr>
      </p:sp>
      <p:sp>
        <p:nvSpPr>
          <p:cNvPr name="Freeform 37" id="37"/>
          <p:cNvSpPr/>
          <p:nvPr/>
        </p:nvSpPr>
        <p:spPr>
          <a:xfrm flipH="false" flipV="false" rot="0">
            <a:off x="15341284" y="2263560"/>
            <a:ext cx="1725868" cy="1668498"/>
          </a:xfrm>
          <a:custGeom>
            <a:avLst/>
            <a:gdLst/>
            <a:ahLst/>
            <a:cxnLst/>
            <a:rect r="r" b="b" t="t" l="l"/>
            <a:pathLst>
              <a:path h="1668498" w="1725868">
                <a:moveTo>
                  <a:pt x="0" y="0"/>
                </a:moveTo>
                <a:lnTo>
                  <a:pt x="1725868" y="0"/>
                </a:lnTo>
                <a:lnTo>
                  <a:pt x="1725868" y="1668498"/>
                </a:lnTo>
                <a:lnTo>
                  <a:pt x="0" y="1668498"/>
                </a:lnTo>
                <a:lnTo>
                  <a:pt x="0" y="0"/>
                </a:lnTo>
                <a:close/>
              </a:path>
            </a:pathLst>
          </a:custGeom>
          <a:blipFill>
            <a:blip r:embed="rId5">
              <a:alphaModFix amt="54000"/>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444978" cy="812800"/>
          </a:xfrm>
        </p:grpSpPr>
        <p:sp>
          <p:nvSpPr>
            <p:cNvPr name="Freeform 3" id="3"/>
            <p:cNvSpPr/>
            <p:nvPr/>
          </p:nvSpPr>
          <p:spPr>
            <a:xfrm flipH="false" flipV="false" rot="0">
              <a:off x="0" y="0"/>
              <a:ext cx="1444978" cy="812800"/>
            </a:xfrm>
            <a:custGeom>
              <a:avLst/>
              <a:gdLst/>
              <a:ahLst/>
              <a:cxnLst/>
              <a:rect r="r" b="b" t="t" l="l"/>
              <a:pathLst>
                <a:path h="812800" w="1444978">
                  <a:moveTo>
                    <a:pt x="0" y="0"/>
                  </a:moveTo>
                  <a:lnTo>
                    <a:pt x="1444978" y="0"/>
                  </a:lnTo>
                  <a:lnTo>
                    <a:pt x="1444978" y="812800"/>
                  </a:lnTo>
                  <a:lnTo>
                    <a:pt x="0" y="812800"/>
                  </a:lnTo>
                  <a:close/>
                </a:path>
              </a:pathLst>
            </a:custGeom>
            <a:blipFill>
              <a:blip r:embed="rId2"/>
              <a:stretch>
                <a:fillRect l="-3317" t="0" r="-3317" b="0"/>
              </a:stretch>
            </a:blipFill>
          </p:spPr>
        </p:sp>
      </p:grpSp>
      <p:grpSp>
        <p:nvGrpSpPr>
          <p:cNvPr name="Group 4" id="4"/>
          <p:cNvGrpSpPr/>
          <p:nvPr/>
        </p:nvGrpSpPr>
        <p:grpSpPr>
          <a:xfrm rot="0">
            <a:off x="0" y="0"/>
            <a:ext cx="18288000" cy="10287000"/>
            <a:chOff x="0" y="0"/>
            <a:chExt cx="4816593" cy="2709333"/>
          </a:xfrm>
        </p:grpSpPr>
        <p:sp>
          <p:nvSpPr>
            <p:cNvPr name="Freeform 5" id="5"/>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11076D">
                    <a:alpha val="64000"/>
                  </a:srgbClr>
                </a:gs>
                <a:gs pos="100000">
                  <a:srgbClr val="144357">
                    <a:alpha val="64000"/>
                  </a:srgbClr>
                </a:gs>
              </a:gsLst>
              <a:path path="circle">
                <a:fillToRect l="0" r="100000" t="0" b="100000"/>
              </a:path>
              <a:tileRect r="0" l="-100000" b="0" t="-100000"/>
            </a:gradFill>
          </p:spPr>
        </p:sp>
        <p:sp>
          <p:nvSpPr>
            <p:cNvPr name="TextBox 6" id="6"/>
            <p:cNvSpPr txBox="true"/>
            <p:nvPr/>
          </p:nvSpPr>
          <p:spPr>
            <a:xfrm>
              <a:off x="0" y="-57150"/>
              <a:ext cx="4816593" cy="2766483"/>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692296" y="692296"/>
            <a:ext cx="672808" cy="672808"/>
          </a:xfrm>
          <a:custGeom>
            <a:avLst/>
            <a:gdLst/>
            <a:ahLst/>
            <a:cxnLst/>
            <a:rect r="r" b="b" t="t" l="l"/>
            <a:pathLst>
              <a:path h="672808" w="672808">
                <a:moveTo>
                  <a:pt x="0" y="0"/>
                </a:moveTo>
                <a:lnTo>
                  <a:pt x="672808" y="0"/>
                </a:lnTo>
                <a:lnTo>
                  <a:pt x="672808" y="672808"/>
                </a:lnTo>
                <a:lnTo>
                  <a:pt x="0" y="6728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9592643" y="712071"/>
            <a:ext cx="8037844" cy="653033"/>
            <a:chOff x="0" y="0"/>
            <a:chExt cx="2116963" cy="171992"/>
          </a:xfrm>
        </p:grpSpPr>
        <p:sp>
          <p:nvSpPr>
            <p:cNvPr name="Freeform 9" id="9"/>
            <p:cNvSpPr/>
            <p:nvPr/>
          </p:nvSpPr>
          <p:spPr>
            <a:xfrm flipH="false" flipV="false" rot="0">
              <a:off x="0" y="0"/>
              <a:ext cx="2116963" cy="171992"/>
            </a:xfrm>
            <a:custGeom>
              <a:avLst/>
              <a:gdLst/>
              <a:ahLst/>
              <a:cxnLst/>
              <a:rect r="r" b="b" t="t" l="l"/>
              <a:pathLst>
                <a:path h="171992" w="2116963">
                  <a:moveTo>
                    <a:pt x="28896" y="0"/>
                  </a:moveTo>
                  <a:lnTo>
                    <a:pt x="2088068" y="0"/>
                  </a:lnTo>
                  <a:cubicBezTo>
                    <a:pt x="2104026" y="0"/>
                    <a:pt x="2116963" y="12937"/>
                    <a:pt x="2116963" y="28896"/>
                  </a:cubicBezTo>
                  <a:lnTo>
                    <a:pt x="2116963" y="143097"/>
                  </a:lnTo>
                  <a:cubicBezTo>
                    <a:pt x="2116963" y="150760"/>
                    <a:pt x="2113919" y="158110"/>
                    <a:pt x="2108500" y="163529"/>
                  </a:cubicBezTo>
                  <a:cubicBezTo>
                    <a:pt x="2103081" y="168948"/>
                    <a:pt x="2095731" y="171992"/>
                    <a:pt x="2088068" y="171992"/>
                  </a:cubicBezTo>
                  <a:lnTo>
                    <a:pt x="28896" y="171992"/>
                  </a:lnTo>
                  <a:cubicBezTo>
                    <a:pt x="12937" y="171992"/>
                    <a:pt x="0" y="159055"/>
                    <a:pt x="0" y="143097"/>
                  </a:cubicBezTo>
                  <a:lnTo>
                    <a:pt x="0" y="28896"/>
                  </a:lnTo>
                  <a:cubicBezTo>
                    <a:pt x="0" y="12937"/>
                    <a:pt x="12937" y="0"/>
                    <a:pt x="28896" y="0"/>
                  </a:cubicBezTo>
                  <a:close/>
                </a:path>
              </a:pathLst>
            </a:custGeom>
            <a:solidFill>
              <a:srgbClr val="21DEE8">
                <a:alpha val="12941"/>
              </a:srgbClr>
            </a:solidFill>
          </p:spPr>
        </p:sp>
        <p:sp>
          <p:nvSpPr>
            <p:cNvPr name="TextBox 10" id="10"/>
            <p:cNvSpPr txBox="true"/>
            <p:nvPr/>
          </p:nvSpPr>
          <p:spPr>
            <a:xfrm>
              <a:off x="0" y="-66675"/>
              <a:ext cx="2116963" cy="238667"/>
            </a:xfrm>
            <a:prstGeom prst="rect">
              <a:avLst/>
            </a:prstGeom>
          </p:spPr>
          <p:txBody>
            <a:bodyPr anchor="ctr" rtlCol="false" tIns="50800" lIns="50800" bIns="50800" rIns="50800"/>
            <a:lstStyle/>
            <a:p>
              <a:pPr algn="ctr">
                <a:lnSpc>
                  <a:spcPts val="2800"/>
                </a:lnSpc>
              </a:pPr>
            </a:p>
          </p:txBody>
        </p:sp>
      </p:grpSp>
      <p:sp>
        <p:nvSpPr>
          <p:cNvPr name="Freeform 11" id="11"/>
          <p:cNvSpPr/>
          <p:nvPr/>
        </p:nvSpPr>
        <p:spPr>
          <a:xfrm flipH="false" flipV="false" rot="0">
            <a:off x="10500886" y="5537262"/>
            <a:ext cx="8425718" cy="8425718"/>
          </a:xfrm>
          <a:custGeom>
            <a:avLst/>
            <a:gdLst/>
            <a:ahLst/>
            <a:cxnLst/>
            <a:rect r="r" b="b" t="t" l="l"/>
            <a:pathLst>
              <a:path h="8425718" w="8425718">
                <a:moveTo>
                  <a:pt x="0" y="0"/>
                </a:moveTo>
                <a:lnTo>
                  <a:pt x="8425718" y="0"/>
                </a:lnTo>
                <a:lnTo>
                  <a:pt x="8425718" y="8425718"/>
                </a:lnTo>
                <a:lnTo>
                  <a:pt x="0" y="8425718"/>
                </a:lnTo>
                <a:lnTo>
                  <a:pt x="0" y="0"/>
                </a:lnTo>
                <a:close/>
              </a:path>
            </a:pathLst>
          </a:custGeom>
          <a:blipFill>
            <a:blip r:embed="rId5">
              <a:alphaModFix amt="17000"/>
              <a:extLst>
                <a:ext uri="{96DAC541-7B7A-43D3-8B79-37D633B846F1}">
                  <asvg:svgBlip xmlns:asvg="http://schemas.microsoft.com/office/drawing/2016/SVG/main" r:embed="rId6"/>
                </a:ext>
              </a:extLst>
            </a:blip>
            <a:stretch>
              <a:fillRect l="0" t="0" r="0" b="0"/>
            </a:stretch>
          </a:blipFill>
        </p:spPr>
      </p:sp>
      <p:grpSp>
        <p:nvGrpSpPr>
          <p:cNvPr name="Group 12" id="12"/>
          <p:cNvGrpSpPr/>
          <p:nvPr/>
        </p:nvGrpSpPr>
        <p:grpSpPr>
          <a:xfrm rot="0">
            <a:off x="4311193" y="3153465"/>
            <a:ext cx="3980071" cy="3980071"/>
            <a:chOff x="0" y="0"/>
            <a:chExt cx="6350000" cy="6350000"/>
          </a:xfrm>
        </p:grpSpPr>
        <p:sp>
          <p:nvSpPr>
            <p:cNvPr name="Freeform 13" id="13"/>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7"/>
              <a:stretch>
                <a:fillRect l="0" t="-2191" r="0" b="-47838"/>
              </a:stretch>
            </a:blipFill>
          </p:spPr>
        </p:sp>
      </p:grpSp>
      <p:grpSp>
        <p:nvGrpSpPr>
          <p:cNvPr name="Group 14" id="14"/>
          <p:cNvGrpSpPr/>
          <p:nvPr/>
        </p:nvGrpSpPr>
        <p:grpSpPr>
          <a:xfrm rot="0">
            <a:off x="10500886" y="3153465"/>
            <a:ext cx="3980071" cy="3980071"/>
            <a:chOff x="0" y="0"/>
            <a:chExt cx="6350000" cy="6350000"/>
          </a:xfrm>
        </p:grpSpPr>
        <p:sp>
          <p:nvSpPr>
            <p:cNvPr name="Freeform 15" id="15"/>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8"/>
              <a:stretch>
                <a:fillRect l="-54272" t="-93922" r="-57382" b="-88183"/>
              </a:stretch>
            </a:blipFill>
          </p:spPr>
        </p:sp>
      </p:grpSp>
      <p:sp>
        <p:nvSpPr>
          <p:cNvPr name="TextBox 16" id="16"/>
          <p:cNvSpPr txBox="true"/>
          <p:nvPr/>
        </p:nvSpPr>
        <p:spPr>
          <a:xfrm rot="0">
            <a:off x="1365104" y="796925"/>
            <a:ext cx="8046237" cy="2080972"/>
          </a:xfrm>
          <a:prstGeom prst="rect">
            <a:avLst/>
          </a:prstGeom>
        </p:spPr>
        <p:txBody>
          <a:bodyPr anchor="t" rtlCol="false" tIns="0" lIns="0" bIns="0" rIns="0">
            <a:spAutoFit/>
          </a:bodyPr>
          <a:lstStyle/>
          <a:p>
            <a:pPr algn="l">
              <a:lnSpc>
                <a:spcPts val="15140"/>
              </a:lnSpc>
            </a:pPr>
            <a:r>
              <a:rPr lang="en-US" sz="10814" b="true">
                <a:solidFill>
                  <a:srgbClr val="00FFD1"/>
                </a:solidFill>
                <a:latin typeface="Neo Sans Bold"/>
                <a:ea typeface="Neo Sans Bold"/>
                <a:cs typeface="Neo Sans Bold"/>
                <a:sym typeface="Neo Sans Bold"/>
              </a:rPr>
              <a:t>MEMBER</a:t>
            </a:r>
          </a:p>
        </p:txBody>
      </p:sp>
      <p:sp>
        <p:nvSpPr>
          <p:cNvPr name="TextBox 17" id="17"/>
          <p:cNvSpPr txBox="true"/>
          <p:nvPr/>
        </p:nvSpPr>
        <p:spPr>
          <a:xfrm rot="0">
            <a:off x="1574611" y="765175"/>
            <a:ext cx="4141972" cy="450849"/>
          </a:xfrm>
          <a:prstGeom prst="rect">
            <a:avLst/>
          </a:prstGeom>
        </p:spPr>
        <p:txBody>
          <a:bodyPr anchor="t" rtlCol="false" tIns="0" lIns="0" bIns="0" rIns="0">
            <a:spAutoFit/>
          </a:bodyPr>
          <a:lstStyle/>
          <a:p>
            <a:pPr algn="l">
              <a:lnSpc>
                <a:spcPts val="3500"/>
              </a:lnSpc>
            </a:pPr>
            <a:r>
              <a:rPr lang="en-US" sz="2500" b="true">
                <a:solidFill>
                  <a:srgbClr val="FFFFFF"/>
                </a:solidFill>
                <a:latin typeface="Poppins Bold"/>
                <a:ea typeface="Poppins Bold"/>
                <a:cs typeface="Poppins Bold"/>
                <a:sym typeface="Poppins Bold"/>
              </a:rPr>
              <a:t>KELOMPOK 12</a:t>
            </a:r>
          </a:p>
        </p:txBody>
      </p:sp>
      <p:sp>
        <p:nvSpPr>
          <p:cNvPr name="TextBox 18" id="18"/>
          <p:cNvSpPr txBox="true"/>
          <p:nvPr/>
        </p:nvSpPr>
        <p:spPr>
          <a:xfrm rot="0">
            <a:off x="9144000" y="816990"/>
            <a:ext cx="1662550" cy="368300"/>
          </a:xfrm>
          <a:prstGeom prst="rect">
            <a:avLst/>
          </a:prstGeom>
        </p:spPr>
        <p:txBody>
          <a:bodyPr anchor="t" rtlCol="false" tIns="0" lIns="0" bIns="0" rIns="0">
            <a:spAutoFit/>
          </a:bodyPr>
          <a:lstStyle/>
          <a:p>
            <a:pPr algn="r" marL="0" indent="0" lvl="0">
              <a:lnSpc>
                <a:spcPts val="2800"/>
              </a:lnSpc>
              <a:spcBef>
                <a:spcPct val="0"/>
              </a:spcBef>
            </a:pPr>
            <a:r>
              <a:rPr lang="en-US" sz="2000">
                <a:solidFill>
                  <a:srgbClr val="FFFFFF"/>
                </a:solidFill>
                <a:latin typeface="Poppins"/>
                <a:ea typeface="Poppins"/>
                <a:cs typeface="Poppins"/>
                <a:sym typeface="Poppins"/>
              </a:rPr>
              <a:t>HOME</a:t>
            </a:r>
          </a:p>
        </p:txBody>
      </p:sp>
      <p:sp>
        <p:nvSpPr>
          <p:cNvPr name="TextBox 19" id="19"/>
          <p:cNvSpPr txBox="true"/>
          <p:nvPr/>
        </p:nvSpPr>
        <p:spPr>
          <a:xfrm rot="0">
            <a:off x="11408122" y="816990"/>
            <a:ext cx="1907082" cy="368300"/>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Poppins Bold"/>
                <a:ea typeface="Poppins Bold"/>
                <a:cs typeface="Poppins Bold"/>
                <a:sym typeface="Poppins Bold"/>
              </a:rPr>
              <a:t>ABOUT</a:t>
            </a:r>
          </a:p>
        </p:txBody>
      </p:sp>
      <p:sp>
        <p:nvSpPr>
          <p:cNvPr name="TextBox 20" id="20"/>
          <p:cNvSpPr txBox="true"/>
          <p:nvPr/>
        </p:nvSpPr>
        <p:spPr>
          <a:xfrm rot="0">
            <a:off x="13726729" y="816990"/>
            <a:ext cx="1916881" cy="368300"/>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Poppins"/>
                <a:ea typeface="Poppins"/>
                <a:cs typeface="Poppins"/>
                <a:sym typeface="Poppins"/>
              </a:rPr>
              <a:t>CONTENT</a:t>
            </a:r>
          </a:p>
        </p:txBody>
      </p:sp>
      <p:sp>
        <p:nvSpPr>
          <p:cNvPr name="TextBox 21" id="21"/>
          <p:cNvSpPr txBox="true"/>
          <p:nvPr/>
        </p:nvSpPr>
        <p:spPr>
          <a:xfrm rot="0">
            <a:off x="15034325" y="816990"/>
            <a:ext cx="2224975" cy="368300"/>
          </a:xfrm>
          <a:prstGeom prst="rect">
            <a:avLst/>
          </a:prstGeom>
        </p:spPr>
        <p:txBody>
          <a:bodyPr anchor="t" rtlCol="false" tIns="0" lIns="0" bIns="0" rIns="0">
            <a:spAutoFit/>
          </a:bodyPr>
          <a:lstStyle/>
          <a:p>
            <a:pPr algn="r" marL="0" indent="0" lvl="0">
              <a:lnSpc>
                <a:spcPts val="2800"/>
              </a:lnSpc>
              <a:spcBef>
                <a:spcPct val="0"/>
              </a:spcBef>
            </a:pPr>
            <a:r>
              <a:rPr lang="en-US" sz="2000">
                <a:solidFill>
                  <a:srgbClr val="FFFFFF"/>
                </a:solidFill>
                <a:latin typeface="Poppins"/>
                <a:ea typeface="Poppins"/>
                <a:cs typeface="Poppins"/>
                <a:sym typeface="Poppins"/>
              </a:rPr>
              <a:t>OTHERS</a:t>
            </a:r>
          </a:p>
        </p:txBody>
      </p:sp>
      <p:sp>
        <p:nvSpPr>
          <p:cNvPr name="TextBox 22" id="22"/>
          <p:cNvSpPr txBox="true"/>
          <p:nvPr/>
        </p:nvSpPr>
        <p:spPr>
          <a:xfrm rot="0">
            <a:off x="3803737" y="7362135"/>
            <a:ext cx="5340263" cy="664158"/>
          </a:xfrm>
          <a:prstGeom prst="rect">
            <a:avLst/>
          </a:prstGeom>
        </p:spPr>
        <p:txBody>
          <a:bodyPr anchor="t" rtlCol="false" tIns="0" lIns="0" bIns="0" rIns="0">
            <a:spAutoFit/>
          </a:bodyPr>
          <a:lstStyle/>
          <a:p>
            <a:pPr algn="just">
              <a:lnSpc>
                <a:spcPts val="4405"/>
              </a:lnSpc>
            </a:pPr>
            <a:r>
              <a:rPr lang="en-US" sz="4041" b="true">
                <a:solidFill>
                  <a:srgbClr val="5483FF"/>
                </a:solidFill>
                <a:latin typeface="Neo Sans Bold"/>
                <a:ea typeface="Neo Sans Bold"/>
                <a:cs typeface="Neo Sans Bold"/>
                <a:sym typeface="Neo Sans Bold"/>
              </a:rPr>
              <a:t>Yusuf Febri Andrian</a:t>
            </a:r>
          </a:p>
        </p:txBody>
      </p:sp>
      <p:sp>
        <p:nvSpPr>
          <p:cNvPr name="TextBox 23" id="23"/>
          <p:cNvSpPr txBox="true"/>
          <p:nvPr/>
        </p:nvSpPr>
        <p:spPr>
          <a:xfrm rot="0">
            <a:off x="9691532" y="7362135"/>
            <a:ext cx="5952078" cy="664158"/>
          </a:xfrm>
          <a:prstGeom prst="rect">
            <a:avLst/>
          </a:prstGeom>
        </p:spPr>
        <p:txBody>
          <a:bodyPr anchor="t" rtlCol="false" tIns="0" lIns="0" bIns="0" rIns="0">
            <a:spAutoFit/>
          </a:bodyPr>
          <a:lstStyle/>
          <a:p>
            <a:pPr algn="just">
              <a:lnSpc>
                <a:spcPts val="4405"/>
              </a:lnSpc>
            </a:pPr>
            <a:r>
              <a:rPr lang="en-US" sz="4041" b="true">
                <a:solidFill>
                  <a:srgbClr val="5483FF"/>
                </a:solidFill>
                <a:latin typeface="Neo Sans Bold"/>
                <a:ea typeface="Neo Sans Bold"/>
                <a:cs typeface="Neo Sans Bold"/>
                <a:sym typeface="Neo Sans Bold"/>
              </a:rPr>
              <a:t>Mohammad Eka Jauhar</a:t>
            </a:r>
          </a:p>
        </p:txBody>
      </p:sp>
      <p:sp>
        <p:nvSpPr>
          <p:cNvPr name="TextBox 24" id="24"/>
          <p:cNvSpPr txBox="true"/>
          <p:nvPr/>
        </p:nvSpPr>
        <p:spPr>
          <a:xfrm rot="0">
            <a:off x="4600875" y="7978668"/>
            <a:ext cx="3400706" cy="664158"/>
          </a:xfrm>
          <a:prstGeom prst="rect">
            <a:avLst/>
          </a:prstGeom>
        </p:spPr>
        <p:txBody>
          <a:bodyPr anchor="t" rtlCol="false" tIns="0" lIns="0" bIns="0" rIns="0">
            <a:spAutoFit/>
          </a:bodyPr>
          <a:lstStyle/>
          <a:p>
            <a:pPr algn="just">
              <a:lnSpc>
                <a:spcPts val="4405"/>
              </a:lnSpc>
            </a:pPr>
            <a:r>
              <a:rPr lang="en-US" sz="4041" b="true">
                <a:solidFill>
                  <a:srgbClr val="5483FF"/>
                </a:solidFill>
                <a:latin typeface="Neo Sans Bold"/>
                <a:ea typeface="Neo Sans Bold"/>
                <a:cs typeface="Neo Sans Bold"/>
                <a:sym typeface="Neo Sans Bold"/>
              </a:rPr>
              <a:t>2042241043</a:t>
            </a:r>
          </a:p>
        </p:txBody>
      </p:sp>
      <p:sp>
        <p:nvSpPr>
          <p:cNvPr name="TextBox 25" id="25"/>
          <p:cNvSpPr txBox="true"/>
          <p:nvPr/>
        </p:nvSpPr>
        <p:spPr>
          <a:xfrm rot="0">
            <a:off x="10967219" y="7978668"/>
            <a:ext cx="3400706" cy="664158"/>
          </a:xfrm>
          <a:prstGeom prst="rect">
            <a:avLst/>
          </a:prstGeom>
        </p:spPr>
        <p:txBody>
          <a:bodyPr anchor="t" rtlCol="false" tIns="0" lIns="0" bIns="0" rIns="0">
            <a:spAutoFit/>
          </a:bodyPr>
          <a:lstStyle/>
          <a:p>
            <a:pPr algn="just">
              <a:lnSpc>
                <a:spcPts val="4405"/>
              </a:lnSpc>
            </a:pPr>
            <a:r>
              <a:rPr lang="en-US" sz="4041" b="true">
                <a:solidFill>
                  <a:srgbClr val="5483FF"/>
                </a:solidFill>
                <a:latin typeface="Neo Sans Bold"/>
                <a:ea typeface="Neo Sans Bold"/>
                <a:cs typeface="Neo Sans Bold"/>
                <a:sym typeface="Neo Sans Bold"/>
              </a:rPr>
              <a:t>2042241054</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444978" cy="812800"/>
          </a:xfrm>
        </p:grpSpPr>
        <p:sp>
          <p:nvSpPr>
            <p:cNvPr name="Freeform 3" id="3"/>
            <p:cNvSpPr/>
            <p:nvPr/>
          </p:nvSpPr>
          <p:spPr>
            <a:xfrm flipH="false" flipV="false" rot="0">
              <a:off x="0" y="0"/>
              <a:ext cx="1444978" cy="812800"/>
            </a:xfrm>
            <a:custGeom>
              <a:avLst/>
              <a:gdLst/>
              <a:ahLst/>
              <a:cxnLst/>
              <a:rect r="r" b="b" t="t" l="l"/>
              <a:pathLst>
                <a:path h="812800" w="1444978">
                  <a:moveTo>
                    <a:pt x="0" y="0"/>
                  </a:moveTo>
                  <a:lnTo>
                    <a:pt x="1444978" y="0"/>
                  </a:lnTo>
                  <a:lnTo>
                    <a:pt x="1444978" y="812800"/>
                  </a:lnTo>
                  <a:lnTo>
                    <a:pt x="0" y="812800"/>
                  </a:lnTo>
                  <a:close/>
                </a:path>
              </a:pathLst>
            </a:custGeom>
            <a:blipFill>
              <a:blip r:embed="rId2"/>
              <a:stretch>
                <a:fillRect l="-3317" t="0" r="-3317" b="0"/>
              </a:stretch>
            </a:blipFill>
          </p:spPr>
        </p:sp>
      </p:grpSp>
      <p:grpSp>
        <p:nvGrpSpPr>
          <p:cNvPr name="Group 4" id="4"/>
          <p:cNvGrpSpPr/>
          <p:nvPr/>
        </p:nvGrpSpPr>
        <p:grpSpPr>
          <a:xfrm rot="0">
            <a:off x="7800" y="0"/>
            <a:ext cx="18288000" cy="10287000"/>
            <a:chOff x="0" y="0"/>
            <a:chExt cx="4816593" cy="2709333"/>
          </a:xfrm>
        </p:grpSpPr>
        <p:sp>
          <p:nvSpPr>
            <p:cNvPr name="Freeform 5" id="5"/>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11076D">
                    <a:alpha val="64000"/>
                  </a:srgbClr>
                </a:gs>
                <a:gs pos="100000">
                  <a:srgbClr val="144357">
                    <a:alpha val="64000"/>
                  </a:srgbClr>
                </a:gs>
              </a:gsLst>
              <a:path path="circle">
                <a:fillToRect l="0" r="100000" t="0" b="100000"/>
              </a:path>
              <a:tileRect r="0" l="-100000" b="0" t="-100000"/>
            </a:gradFill>
          </p:spPr>
        </p:sp>
        <p:sp>
          <p:nvSpPr>
            <p:cNvPr name="TextBox 6" id="6"/>
            <p:cNvSpPr txBox="true"/>
            <p:nvPr/>
          </p:nvSpPr>
          <p:spPr>
            <a:xfrm>
              <a:off x="0" y="-57150"/>
              <a:ext cx="4816593" cy="2766483"/>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692296" y="692296"/>
            <a:ext cx="672808" cy="672808"/>
          </a:xfrm>
          <a:custGeom>
            <a:avLst/>
            <a:gdLst/>
            <a:ahLst/>
            <a:cxnLst/>
            <a:rect r="r" b="b" t="t" l="l"/>
            <a:pathLst>
              <a:path h="672808" w="672808">
                <a:moveTo>
                  <a:pt x="0" y="0"/>
                </a:moveTo>
                <a:lnTo>
                  <a:pt x="672808" y="0"/>
                </a:lnTo>
                <a:lnTo>
                  <a:pt x="672808" y="672808"/>
                </a:lnTo>
                <a:lnTo>
                  <a:pt x="0" y="6728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9592643" y="712071"/>
            <a:ext cx="8037844" cy="653033"/>
            <a:chOff x="0" y="0"/>
            <a:chExt cx="2116963" cy="171992"/>
          </a:xfrm>
        </p:grpSpPr>
        <p:sp>
          <p:nvSpPr>
            <p:cNvPr name="Freeform 9" id="9"/>
            <p:cNvSpPr/>
            <p:nvPr/>
          </p:nvSpPr>
          <p:spPr>
            <a:xfrm flipH="false" flipV="false" rot="0">
              <a:off x="0" y="0"/>
              <a:ext cx="2116963" cy="171992"/>
            </a:xfrm>
            <a:custGeom>
              <a:avLst/>
              <a:gdLst/>
              <a:ahLst/>
              <a:cxnLst/>
              <a:rect r="r" b="b" t="t" l="l"/>
              <a:pathLst>
                <a:path h="171992" w="2116963">
                  <a:moveTo>
                    <a:pt x="28896" y="0"/>
                  </a:moveTo>
                  <a:lnTo>
                    <a:pt x="2088068" y="0"/>
                  </a:lnTo>
                  <a:cubicBezTo>
                    <a:pt x="2104026" y="0"/>
                    <a:pt x="2116963" y="12937"/>
                    <a:pt x="2116963" y="28896"/>
                  </a:cubicBezTo>
                  <a:lnTo>
                    <a:pt x="2116963" y="143097"/>
                  </a:lnTo>
                  <a:cubicBezTo>
                    <a:pt x="2116963" y="150760"/>
                    <a:pt x="2113919" y="158110"/>
                    <a:pt x="2108500" y="163529"/>
                  </a:cubicBezTo>
                  <a:cubicBezTo>
                    <a:pt x="2103081" y="168948"/>
                    <a:pt x="2095731" y="171992"/>
                    <a:pt x="2088068" y="171992"/>
                  </a:cubicBezTo>
                  <a:lnTo>
                    <a:pt x="28896" y="171992"/>
                  </a:lnTo>
                  <a:cubicBezTo>
                    <a:pt x="12937" y="171992"/>
                    <a:pt x="0" y="159055"/>
                    <a:pt x="0" y="143097"/>
                  </a:cubicBezTo>
                  <a:lnTo>
                    <a:pt x="0" y="28896"/>
                  </a:lnTo>
                  <a:cubicBezTo>
                    <a:pt x="0" y="12937"/>
                    <a:pt x="12937" y="0"/>
                    <a:pt x="28896" y="0"/>
                  </a:cubicBezTo>
                  <a:close/>
                </a:path>
              </a:pathLst>
            </a:custGeom>
            <a:solidFill>
              <a:srgbClr val="21DEE8">
                <a:alpha val="12941"/>
              </a:srgbClr>
            </a:solidFill>
          </p:spPr>
        </p:sp>
        <p:sp>
          <p:nvSpPr>
            <p:cNvPr name="TextBox 10" id="10"/>
            <p:cNvSpPr txBox="true"/>
            <p:nvPr/>
          </p:nvSpPr>
          <p:spPr>
            <a:xfrm>
              <a:off x="0" y="-66675"/>
              <a:ext cx="2116963" cy="238667"/>
            </a:xfrm>
            <a:prstGeom prst="rect">
              <a:avLst/>
            </a:prstGeom>
          </p:spPr>
          <p:txBody>
            <a:bodyPr anchor="ctr" rtlCol="false" tIns="50800" lIns="50800" bIns="50800" rIns="50800"/>
            <a:lstStyle/>
            <a:p>
              <a:pPr algn="ctr">
                <a:lnSpc>
                  <a:spcPts val="2800"/>
                </a:lnSpc>
              </a:pPr>
            </a:p>
          </p:txBody>
        </p:sp>
      </p:grpSp>
      <p:grpSp>
        <p:nvGrpSpPr>
          <p:cNvPr name="Group 11" id="11"/>
          <p:cNvGrpSpPr/>
          <p:nvPr/>
        </p:nvGrpSpPr>
        <p:grpSpPr>
          <a:xfrm rot="0">
            <a:off x="1327094" y="2484186"/>
            <a:ext cx="15614000" cy="7467202"/>
            <a:chOff x="0" y="0"/>
            <a:chExt cx="4112329" cy="1966670"/>
          </a:xfrm>
        </p:grpSpPr>
        <p:sp>
          <p:nvSpPr>
            <p:cNvPr name="Freeform 12" id="12"/>
            <p:cNvSpPr/>
            <p:nvPr/>
          </p:nvSpPr>
          <p:spPr>
            <a:xfrm flipH="false" flipV="false" rot="0">
              <a:off x="0" y="0"/>
              <a:ext cx="4112329" cy="1966670"/>
            </a:xfrm>
            <a:custGeom>
              <a:avLst/>
              <a:gdLst/>
              <a:ahLst/>
              <a:cxnLst/>
              <a:rect r="r" b="b" t="t" l="l"/>
              <a:pathLst>
                <a:path h="1966670" w="4112329">
                  <a:moveTo>
                    <a:pt x="25287" y="0"/>
                  </a:moveTo>
                  <a:lnTo>
                    <a:pt x="4087042" y="0"/>
                  </a:lnTo>
                  <a:cubicBezTo>
                    <a:pt x="4093749" y="0"/>
                    <a:pt x="4100180" y="2664"/>
                    <a:pt x="4104923" y="7407"/>
                  </a:cubicBezTo>
                  <a:cubicBezTo>
                    <a:pt x="4109665" y="12149"/>
                    <a:pt x="4112329" y="18581"/>
                    <a:pt x="4112329" y="25287"/>
                  </a:cubicBezTo>
                  <a:lnTo>
                    <a:pt x="4112329" y="1941383"/>
                  </a:lnTo>
                  <a:cubicBezTo>
                    <a:pt x="4112329" y="1955349"/>
                    <a:pt x="4101008" y="1966670"/>
                    <a:pt x="4087042" y="1966670"/>
                  </a:cubicBezTo>
                  <a:lnTo>
                    <a:pt x="25287" y="1966670"/>
                  </a:lnTo>
                  <a:cubicBezTo>
                    <a:pt x="18581" y="1966670"/>
                    <a:pt x="12149" y="1964006"/>
                    <a:pt x="7407" y="1959264"/>
                  </a:cubicBezTo>
                  <a:cubicBezTo>
                    <a:pt x="2664" y="1954522"/>
                    <a:pt x="0" y="1948090"/>
                    <a:pt x="0" y="1941383"/>
                  </a:cubicBezTo>
                  <a:lnTo>
                    <a:pt x="0" y="25287"/>
                  </a:lnTo>
                  <a:cubicBezTo>
                    <a:pt x="0" y="18581"/>
                    <a:pt x="2664" y="12149"/>
                    <a:pt x="7407" y="7407"/>
                  </a:cubicBezTo>
                  <a:cubicBezTo>
                    <a:pt x="12149" y="2664"/>
                    <a:pt x="18581" y="0"/>
                    <a:pt x="25287" y="0"/>
                  </a:cubicBezTo>
                  <a:close/>
                </a:path>
              </a:pathLst>
            </a:custGeom>
            <a:solidFill>
              <a:srgbClr val="21DEE8">
                <a:alpha val="12941"/>
              </a:srgbClr>
            </a:solidFill>
          </p:spPr>
        </p:sp>
        <p:sp>
          <p:nvSpPr>
            <p:cNvPr name="TextBox 13" id="13"/>
            <p:cNvSpPr txBox="true"/>
            <p:nvPr/>
          </p:nvSpPr>
          <p:spPr>
            <a:xfrm>
              <a:off x="0" y="-66675"/>
              <a:ext cx="4112329" cy="2033345"/>
            </a:xfrm>
            <a:prstGeom prst="rect">
              <a:avLst/>
            </a:prstGeom>
          </p:spPr>
          <p:txBody>
            <a:bodyPr anchor="ctr" rtlCol="false" tIns="50800" lIns="50800" bIns="50800" rIns="50800"/>
            <a:lstStyle/>
            <a:p>
              <a:pPr algn="ctr">
                <a:lnSpc>
                  <a:spcPts val="2800"/>
                </a:lnSpc>
              </a:pPr>
            </a:p>
          </p:txBody>
        </p:sp>
      </p:grpSp>
      <p:grpSp>
        <p:nvGrpSpPr>
          <p:cNvPr name="Group 14" id="14"/>
          <p:cNvGrpSpPr/>
          <p:nvPr/>
        </p:nvGrpSpPr>
        <p:grpSpPr>
          <a:xfrm rot="0">
            <a:off x="1327094" y="2484186"/>
            <a:ext cx="15614000" cy="7467202"/>
            <a:chOff x="0" y="0"/>
            <a:chExt cx="4112329" cy="1966670"/>
          </a:xfrm>
        </p:grpSpPr>
        <p:sp>
          <p:nvSpPr>
            <p:cNvPr name="Freeform 15" id="15"/>
            <p:cNvSpPr/>
            <p:nvPr/>
          </p:nvSpPr>
          <p:spPr>
            <a:xfrm flipH="false" flipV="false" rot="0">
              <a:off x="0" y="0"/>
              <a:ext cx="4112329" cy="1966670"/>
            </a:xfrm>
            <a:custGeom>
              <a:avLst/>
              <a:gdLst/>
              <a:ahLst/>
              <a:cxnLst/>
              <a:rect r="r" b="b" t="t" l="l"/>
              <a:pathLst>
                <a:path h="1966670" w="4112329">
                  <a:moveTo>
                    <a:pt x="25287" y="0"/>
                  </a:moveTo>
                  <a:lnTo>
                    <a:pt x="4087042" y="0"/>
                  </a:lnTo>
                  <a:cubicBezTo>
                    <a:pt x="4093749" y="0"/>
                    <a:pt x="4100180" y="2664"/>
                    <a:pt x="4104923" y="7407"/>
                  </a:cubicBezTo>
                  <a:cubicBezTo>
                    <a:pt x="4109665" y="12149"/>
                    <a:pt x="4112329" y="18581"/>
                    <a:pt x="4112329" y="25287"/>
                  </a:cubicBezTo>
                  <a:lnTo>
                    <a:pt x="4112329" y="1941383"/>
                  </a:lnTo>
                  <a:cubicBezTo>
                    <a:pt x="4112329" y="1955349"/>
                    <a:pt x="4101008" y="1966670"/>
                    <a:pt x="4087042" y="1966670"/>
                  </a:cubicBezTo>
                  <a:lnTo>
                    <a:pt x="25287" y="1966670"/>
                  </a:lnTo>
                  <a:cubicBezTo>
                    <a:pt x="18581" y="1966670"/>
                    <a:pt x="12149" y="1964006"/>
                    <a:pt x="7407" y="1959264"/>
                  </a:cubicBezTo>
                  <a:cubicBezTo>
                    <a:pt x="2664" y="1954522"/>
                    <a:pt x="0" y="1948090"/>
                    <a:pt x="0" y="1941383"/>
                  </a:cubicBezTo>
                  <a:lnTo>
                    <a:pt x="0" y="25287"/>
                  </a:lnTo>
                  <a:cubicBezTo>
                    <a:pt x="0" y="18581"/>
                    <a:pt x="2664" y="12149"/>
                    <a:pt x="7407" y="7407"/>
                  </a:cubicBezTo>
                  <a:cubicBezTo>
                    <a:pt x="12149" y="2664"/>
                    <a:pt x="18581" y="0"/>
                    <a:pt x="25287" y="0"/>
                  </a:cubicBezTo>
                  <a:close/>
                </a:path>
              </a:pathLst>
            </a:custGeom>
            <a:solidFill>
              <a:srgbClr val="000000">
                <a:alpha val="0"/>
              </a:srgbClr>
            </a:solidFill>
            <a:ln w="47625" cap="rnd">
              <a:gradFill>
                <a:gsLst>
                  <a:gs pos="0">
                    <a:srgbClr val="004AB8">
                      <a:alpha val="100000"/>
                    </a:srgbClr>
                  </a:gs>
                  <a:gs pos="100000">
                    <a:srgbClr val="00FFD1">
                      <a:alpha val="100000"/>
                    </a:srgbClr>
                  </a:gs>
                </a:gsLst>
                <a:path path="circle">
                  <a:fillToRect l="0" r="100000" t="0" b="100000"/>
                </a:path>
                <a:tileRect r="0" l="-100000" b="0" t="-100000"/>
              </a:gradFill>
              <a:prstDash val="solid"/>
              <a:round/>
            </a:ln>
          </p:spPr>
        </p:sp>
        <p:sp>
          <p:nvSpPr>
            <p:cNvPr name="TextBox 16" id="16"/>
            <p:cNvSpPr txBox="true"/>
            <p:nvPr/>
          </p:nvSpPr>
          <p:spPr>
            <a:xfrm>
              <a:off x="0" y="-66675"/>
              <a:ext cx="4112329" cy="2033345"/>
            </a:xfrm>
            <a:prstGeom prst="rect">
              <a:avLst/>
            </a:prstGeom>
          </p:spPr>
          <p:txBody>
            <a:bodyPr anchor="ctr" rtlCol="false" tIns="50800" lIns="50800" bIns="50800" rIns="50800"/>
            <a:lstStyle/>
            <a:p>
              <a:pPr algn="ctr">
                <a:lnSpc>
                  <a:spcPts val="2800"/>
                </a:lnSpc>
              </a:pPr>
            </a:p>
          </p:txBody>
        </p:sp>
      </p:grpSp>
      <p:sp>
        <p:nvSpPr>
          <p:cNvPr name="Freeform 17" id="17"/>
          <p:cNvSpPr/>
          <p:nvPr/>
        </p:nvSpPr>
        <p:spPr>
          <a:xfrm flipH="false" flipV="false" rot="0">
            <a:off x="15419047" y="1798562"/>
            <a:ext cx="2619885" cy="2532798"/>
          </a:xfrm>
          <a:custGeom>
            <a:avLst/>
            <a:gdLst/>
            <a:ahLst/>
            <a:cxnLst/>
            <a:rect r="r" b="b" t="t" l="l"/>
            <a:pathLst>
              <a:path h="2532798" w="2619885">
                <a:moveTo>
                  <a:pt x="0" y="0"/>
                </a:moveTo>
                <a:lnTo>
                  <a:pt x="2619885" y="0"/>
                </a:lnTo>
                <a:lnTo>
                  <a:pt x="2619885" y="2532797"/>
                </a:lnTo>
                <a:lnTo>
                  <a:pt x="0" y="2532797"/>
                </a:lnTo>
                <a:lnTo>
                  <a:pt x="0" y="0"/>
                </a:lnTo>
                <a:close/>
              </a:path>
            </a:pathLst>
          </a:custGeom>
          <a:blipFill>
            <a:blip r:embed="rId5">
              <a:alphaModFix amt="54000"/>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1591185" y="5143500"/>
            <a:ext cx="2619885" cy="2532798"/>
          </a:xfrm>
          <a:custGeom>
            <a:avLst/>
            <a:gdLst/>
            <a:ahLst/>
            <a:cxnLst/>
            <a:rect r="r" b="b" t="t" l="l"/>
            <a:pathLst>
              <a:path h="2532798" w="2619885">
                <a:moveTo>
                  <a:pt x="0" y="0"/>
                </a:moveTo>
                <a:lnTo>
                  <a:pt x="2619885" y="0"/>
                </a:lnTo>
                <a:lnTo>
                  <a:pt x="2619885" y="2532798"/>
                </a:lnTo>
                <a:lnTo>
                  <a:pt x="0" y="2532798"/>
                </a:lnTo>
                <a:lnTo>
                  <a:pt x="0" y="0"/>
                </a:lnTo>
                <a:close/>
              </a:path>
            </a:pathLst>
          </a:custGeom>
          <a:blipFill>
            <a:blip r:embed="rId5">
              <a:alphaModFix amt="54000"/>
              <a:extLst>
                <a:ext uri="{96DAC541-7B7A-43D3-8B79-37D633B846F1}">
                  <asvg:svgBlip xmlns:asvg="http://schemas.microsoft.com/office/drawing/2016/SVG/main" r:embed="rId6"/>
                </a:ext>
              </a:extLst>
            </a:blip>
            <a:stretch>
              <a:fillRect l="0" t="0" r="0" b="0"/>
            </a:stretch>
          </a:blipFill>
        </p:spPr>
      </p:sp>
      <p:sp>
        <p:nvSpPr>
          <p:cNvPr name="TextBox 19" id="19"/>
          <p:cNvSpPr txBox="true"/>
          <p:nvPr/>
        </p:nvSpPr>
        <p:spPr>
          <a:xfrm rot="0">
            <a:off x="3084401" y="1133541"/>
            <a:ext cx="4045187" cy="1160145"/>
          </a:xfrm>
          <a:prstGeom prst="rect">
            <a:avLst/>
          </a:prstGeom>
        </p:spPr>
        <p:txBody>
          <a:bodyPr anchor="t" rtlCol="false" tIns="0" lIns="0" bIns="0" rIns="0">
            <a:spAutoFit/>
          </a:bodyPr>
          <a:lstStyle/>
          <a:p>
            <a:pPr algn="l">
              <a:lnSpc>
                <a:spcPts val="8400"/>
              </a:lnSpc>
            </a:pPr>
            <a:r>
              <a:rPr lang="en-US" sz="6000" b="true">
                <a:solidFill>
                  <a:srgbClr val="00FFD1"/>
                </a:solidFill>
                <a:latin typeface="Neo Sans Bold"/>
                <a:ea typeface="Neo Sans Bold"/>
                <a:cs typeface="Neo Sans Bold"/>
                <a:sym typeface="Neo Sans Bold"/>
              </a:rPr>
              <a:t>Belakang</a:t>
            </a:r>
          </a:p>
        </p:txBody>
      </p:sp>
      <p:sp>
        <p:nvSpPr>
          <p:cNvPr name="TextBox 20" id="20"/>
          <p:cNvSpPr txBox="true"/>
          <p:nvPr/>
        </p:nvSpPr>
        <p:spPr>
          <a:xfrm rot="0">
            <a:off x="1574611" y="765175"/>
            <a:ext cx="4141972" cy="450849"/>
          </a:xfrm>
          <a:prstGeom prst="rect">
            <a:avLst/>
          </a:prstGeom>
        </p:spPr>
        <p:txBody>
          <a:bodyPr anchor="t" rtlCol="false" tIns="0" lIns="0" bIns="0" rIns="0">
            <a:spAutoFit/>
          </a:bodyPr>
          <a:lstStyle/>
          <a:p>
            <a:pPr algn="l">
              <a:lnSpc>
                <a:spcPts val="3500"/>
              </a:lnSpc>
            </a:pPr>
            <a:r>
              <a:rPr lang="en-US" sz="2500" b="true">
                <a:solidFill>
                  <a:srgbClr val="FFFFFF"/>
                </a:solidFill>
                <a:latin typeface="Poppins Bold"/>
                <a:ea typeface="Poppins Bold"/>
                <a:cs typeface="Poppins Bold"/>
                <a:sym typeface="Poppins Bold"/>
              </a:rPr>
              <a:t>KELOMPOK 12</a:t>
            </a:r>
          </a:p>
        </p:txBody>
      </p:sp>
      <p:sp>
        <p:nvSpPr>
          <p:cNvPr name="TextBox 21" id="21"/>
          <p:cNvSpPr txBox="true"/>
          <p:nvPr/>
        </p:nvSpPr>
        <p:spPr>
          <a:xfrm rot="0">
            <a:off x="9144000" y="816990"/>
            <a:ext cx="1662550" cy="368300"/>
          </a:xfrm>
          <a:prstGeom prst="rect">
            <a:avLst/>
          </a:prstGeom>
        </p:spPr>
        <p:txBody>
          <a:bodyPr anchor="t" rtlCol="false" tIns="0" lIns="0" bIns="0" rIns="0">
            <a:spAutoFit/>
          </a:bodyPr>
          <a:lstStyle/>
          <a:p>
            <a:pPr algn="r" marL="0" indent="0" lvl="0">
              <a:lnSpc>
                <a:spcPts val="2800"/>
              </a:lnSpc>
              <a:spcBef>
                <a:spcPct val="0"/>
              </a:spcBef>
            </a:pPr>
            <a:r>
              <a:rPr lang="en-US" sz="2000">
                <a:solidFill>
                  <a:srgbClr val="FFFFFF"/>
                </a:solidFill>
                <a:latin typeface="Poppins"/>
                <a:ea typeface="Poppins"/>
                <a:cs typeface="Poppins"/>
                <a:sym typeface="Poppins"/>
              </a:rPr>
              <a:t>HOME</a:t>
            </a:r>
          </a:p>
        </p:txBody>
      </p:sp>
      <p:sp>
        <p:nvSpPr>
          <p:cNvPr name="TextBox 22" id="22"/>
          <p:cNvSpPr txBox="true"/>
          <p:nvPr/>
        </p:nvSpPr>
        <p:spPr>
          <a:xfrm rot="0">
            <a:off x="11408122" y="816990"/>
            <a:ext cx="1907082" cy="368300"/>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Poppins"/>
                <a:ea typeface="Poppins"/>
                <a:cs typeface="Poppins"/>
                <a:sym typeface="Poppins"/>
              </a:rPr>
              <a:t>ABOUT</a:t>
            </a:r>
          </a:p>
        </p:txBody>
      </p:sp>
      <p:sp>
        <p:nvSpPr>
          <p:cNvPr name="TextBox 23" id="23"/>
          <p:cNvSpPr txBox="true"/>
          <p:nvPr/>
        </p:nvSpPr>
        <p:spPr>
          <a:xfrm rot="0">
            <a:off x="13726729" y="816990"/>
            <a:ext cx="1916881" cy="368300"/>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Poppins Bold"/>
                <a:ea typeface="Poppins Bold"/>
                <a:cs typeface="Poppins Bold"/>
                <a:sym typeface="Poppins Bold"/>
              </a:rPr>
              <a:t>CONTENT</a:t>
            </a:r>
          </a:p>
        </p:txBody>
      </p:sp>
      <p:sp>
        <p:nvSpPr>
          <p:cNvPr name="TextBox 24" id="24"/>
          <p:cNvSpPr txBox="true"/>
          <p:nvPr/>
        </p:nvSpPr>
        <p:spPr>
          <a:xfrm rot="0">
            <a:off x="15034325" y="816990"/>
            <a:ext cx="2224975" cy="368300"/>
          </a:xfrm>
          <a:prstGeom prst="rect">
            <a:avLst/>
          </a:prstGeom>
        </p:spPr>
        <p:txBody>
          <a:bodyPr anchor="t" rtlCol="false" tIns="0" lIns="0" bIns="0" rIns="0">
            <a:spAutoFit/>
          </a:bodyPr>
          <a:lstStyle/>
          <a:p>
            <a:pPr algn="r" marL="0" indent="0" lvl="0">
              <a:lnSpc>
                <a:spcPts val="2800"/>
              </a:lnSpc>
              <a:spcBef>
                <a:spcPct val="0"/>
              </a:spcBef>
            </a:pPr>
            <a:r>
              <a:rPr lang="en-US" sz="2000">
                <a:solidFill>
                  <a:srgbClr val="FFFFFF"/>
                </a:solidFill>
                <a:latin typeface="Poppins"/>
                <a:ea typeface="Poppins"/>
                <a:cs typeface="Poppins"/>
                <a:sym typeface="Poppins"/>
              </a:rPr>
              <a:t>OTHERS</a:t>
            </a:r>
          </a:p>
        </p:txBody>
      </p:sp>
      <p:sp>
        <p:nvSpPr>
          <p:cNvPr name="TextBox 25" id="25"/>
          <p:cNvSpPr txBox="true"/>
          <p:nvPr/>
        </p:nvSpPr>
        <p:spPr>
          <a:xfrm rot="0">
            <a:off x="1097601" y="1136504"/>
            <a:ext cx="2161874" cy="1157182"/>
          </a:xfrm>
          <a:prstGeom prst="rect">
            <a:avLst/>
          </a:prstGeom>
        </p:spPr>
        <p:txBody>
          <a:bodyPr anchor="t" rtlCol="false" tIns="0" lIns="0" bIns="0" rIns="0">
            <a:spAutoFit/>
          </a:bodyPr>
          <a:lstStyle/>
          <a:p>
            <a:pPr algn="l">
              <a:lnSpc>
                <a:spcPts val="8458"/>
              </a:lnSpc>
            </a:pPr>
            <a:r>
              <a:rPr lang="en-US" sz="6041" b="true">
                <a:solidFill>
                  <a:srgbClr val="FFFFFF"/>
                </a:solidFill>
                <a:latin typeface="Neo Sans Bold"/>
                <a:ea typeface="Neo Sans Bold"/>
                <a:cs typeface="Neo Sans Bold"/>
                <a:sym typeface="Neo Sans Bold"/>
              </a:rPr>
              <a:t>Latar</a:t>
            </a:r>
          </a:p>
        </p:txBody>
      </p:sp>
      <p:sp>
        <p:nvSpPr>
          <p:cNvPr name="TextBox 26" id="26"/>
          <p:cNvSpPr txBox="true"/>
          <p:nvPr/>
        </p:nvSpPr>
        <p:spPr>
          <a:xfrm rot="0">
            <a:off x="1574611" y="2807866"/>
            <a:ext cx="15154378" cy="6762691"/>
          </a:xfrm>
          <a:prstGeom prst="rect">
            <a:avLst/>
          </a:prstGeom>
        </p:spPr>
        <p:txBody>
          <a:bodyPr anchor="t" rtlCol="false" tIns="0" lIns="0" bIns="0" rIns="0">
            <a:spAutoFit/>
          </a:bodyPr>
          <a:lstStyle/>
          <a:p>
            <a:pPr algn="just">
              <a:lnSpc>
                <a:spcPts val="3810"/>
              </a:lnSpc>
            </a:pPr>
            <a:r>
              <a:rPr lang="en-US" sz="2931" spc="-172">
                <a:solidFill>
                  <a:srgbClr val="FFFFFF"/>
                </a:solidFill>
                <a:latin typeface="Poppins"/>
                <a:ea typeface="Poppins"/>
                <a:cs typeface="Poppins"/>
                <a:sym typeface="Poppins"/>
              </a:rPr>
              <a:t>        Sistem pengolahan sinyal modern tidak hanya bergantung pada algoritma matematis semata, tetapi juga pada kemampuan integrasi antara perangkat keras akuisisi data dan perangkat lunak visualisasi. Dalam konteks instrumentasi, Ele ctronic Nose (eNose) merupakan salah satu aplikasi penting yang meniru cara kerja hidung manusia menggunakan deretan sensor gas non-spesifik untuk mendeteksi pola bau.</a:t>
            </a:r>
          </a:p>
          <a:p>
            <a:pPr algn="just">
              <a:lnSpc>
                <a:spcPts val="3810"/>
              </a:lnSpc>
            </a:pPr>
          </a:p>
          <a:p>
            <a:pPr algn="just" marL="0" indent="0" lvl="0">
              <a:lnSpc>
                <a:spcPts val="3810"/>
              </a:lnSpc>
            </a:pPr>
            <a:r>
              <a:rPr lang="en-US" sz="2931" spc="-172">
                <a:solidFill>
                  <a:srgbClr val="FFFFFF"/>
                </a:solidFill>
                <a:latin typeface="Poppins"/>
                <a:ea typeface="Poppins"/>
                <a:cs typeface="Poppins"/>
                <a:sym typeface="Poppins"/>
              </a:rPr>
              <a:t>          Berdasarkan instruksi tugas Project-Based Learning (PBL), mahasiswa di- tuntut untuk membangun sistem eNose lengkap. Tantangan utama dalam proyek ini adalah menciptakan sistem pemantauan yang efisien dan modular. Penggunaan Arduino Uno R4 WiFi dipilih karena kemampuan pemrosesannya yang lebih tinggi dibanding pendahulunya. Di sisi perangkat lunak, kombinasi Rust dan Python dipilih untuk mendapatkan performa tinggi dalam pengolahan data mentah (Rust) sekaligus kemudahan pengembangan antarmuka (Python). Proyek ini difokuskan pada deteksi sampel uji untuk melihat karakteristik respon sinyal sensor.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444978" cy="812800"/>
          </a:xfrm>
        </p:grpSpPr>
        <p:sp>
          <p:nvSpPr>
            <p:cNvPr name="Freeform 3" id="3"/>
            <p:cNvSpPr/>
            <p:nvPr/>
          </p:nvSpPr>
          <p:spPr>
            <a:xfrm flipH="false" flipV="false" rot="0">
              <a:off x="0" y="0"/>
              <a:ext cx="1444978" cy="812800"/>
            </a:xfrm>
            <a:custGeom>
              <a:avLst/>
              <a:gdLst/>
              <a:ahLst/>
              <a:cxnLst/>
              <a:rect r="r" b="b" t="t" l="l"/>
              <a:pathLst>
                <a:path h="812800" w="1444978">
                  <a:moveTo>
                    <a:pt x="0" y="0"/>
                  </a:moveTo>
                  <a:lnTo>
                    <a:pt x="1444978" y="0"/>
                  </a:lnTo>
                  <a:lnTo>
                    <a:pt x="1444978" y="812800"/>
                  </a:lnTo>
                  <a:lnTo>
                    <a:pt x="0" y="812800"/>
                  </a:lnTo>
                  <a:close/>
                </a:path>
              </a:pathLst>
            </a:custGeom>
            <a:blipFill>
              <a:blip r:embed="rId2"/>
              <a:stretch>
                <a:fillRect l="-3317" t="0" r="-3317" b="0"/>
              </a:stretch>
            </a:blipFill>
          </p:spPr>
        </p:sp>
      </p:grpSp>
      <p:grpSp>
        <p:nvGrpSpPr>
          <p:cNvPr name="Group 4" id="4"/>
          <p:cNvGrpSpPr/>
          <p:nvPr/>
        </p:nvGrpSpPr>
        <p:grpSpPr>
          <a:xfrm rot="0">
            <a:off x="0" y="0"/>
            <a:ext cx="18288000" cy="10287000"/>
            <a:chOff x="0" y="0"/>
            <a:chExt cx="4816593" cy="2709333"/>
          </a:xfrm>
        </p:grpSpPr>
        <p:sp>
          <p:nvSpPr>
            <p:cNvPr name="Freeform 5" id="5"/>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11076D">
                    <a:alpha val="64000"/>
                  </a:srgbClr>
                </a:gs>
                <a:gs pos="100000">
                  <a:srgbClr val="144357">
                    <a:alpha val="64000"/>
                  </a:srgbClr>
                </a:gs>
              </a:gsLst>
              <a:path path="circle">
                <a:fillToRect l="0" r="100000" t="0" b="100000"/>
              </a:path>
              <a:tileRect r="0" l="-100000" b="0" t="-100000"/>
            </a:gradFill>
          </p:spPr>
        </p:sp>
        <p:sp>
          <p:nvSpPr>
            <p:cNvPr name="TextBox 6" id="6"/>
            <p:cNvSpPr txBox="true"/>
            <p:nvPr/>
          </p:nvSpPr>
          <p:spPr>
            <a:xfrm>
              <a:off x="0" y="-57150"/>
              <a:ext cx="4816593" cy="2766483"/>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692296" y="692296"/>
            <a:ext cx="672808" cy="672808"/>
          </a:xfrm>
          <a:custGeom>
            <a:avLst/>
            <a:gdLst/>
            <a:ahLst/>
            <a:cxnLst/>
            <a:rect r="r" b="b" t="t" l="l"/>
            <a:pathLst>
              <a:path h="672808" w="672808">
                <a:moveTo>
                  <a:pt x="0" y="0"/>
                </a:moveTo>
                <a:lnTo>
                  <a:pt x="672808" y="0"/>
                </a:lnTo>
                <a:lnTo>
                  <a:pt x="672808" y="672808"/>
                </a:lnTo>
                <a:lnTo>
                  <a:pt x="0" y="6728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9592643" y="712071"/>
            <a:ext cx="8037844" cy="653033"/>
            <a:chOff x="0" y="0"/>
            <a:chExt cx="2116963" cy="171992"/>
          </a:xfrm>
        </p:grpSpPr>
        <p:sp>
          <p:nvSpPr>
            <p:cNvPr name="Freeform 9" id="9"/>
            <p:cNvSpPr/>
            <p:nvPr/>
          </p:nvSpPr>
          <p:spPr>
            <a:xfrm flipH="false" flipV="false" rot="0">
              <a:off x="0" y="0"/>
              <a:ext cx="2116963" cy="171992"/>
            </a:xfrm>
            <a:custGeom>
              <a:avLst/>
              <a:gdLst/>
              <a:ahLst/>
              <a:cxnLst/>
              <a:rect r="r" b="b" t="t" l="l"/>
              <a:pathLst>
                <a:path h="171992" w="2116963">
                  <a:moveTo>
                    <a:pt x="28896" y="0"/>
                  </a:moveTo>
                  <a:lnTo>
                    <a:pt x="2088068" y="0"/>
                  </a:lnTo>
                  <a:cubicBezTo>
                    <a:pt x="2104026" y="0"/>
                    <a:pt x="2116963" y="12937"/>
                    <a:pt x="2116963" y="28896"/>
                  </a:cubicBezTo>
                  <a:lnTo>
                    <a:pt x="2116963" y="143097"/>
                  </a:lnTo>
                  <a:cubicBezTo>
                    <a:pt x="2116963" y="150760"/>
                    <a:pt x="2113919" y="158110"/>
                    <a:pt x="2108500" y="163529"/>
                  </a:cubicBezTo>
                  <a:cubicBezTo>
                    <a:pt x="2103081" y="168948"/>
                    <a:pt x="2095731" y="171992"/>
                    <a:pt x="2088068" y="171992"/>
                  </a:cubicBezTo>
                  <a:lnTo>
                    <a:pt x="28896" y="171992"/>
                  </a:lnTo>
                  <a:cubicBezTo>
                    <a:pt x="12937" y="171992"/>
                    <a:pt x="0" y="159055"/>
                    <a:pt x="0" y="143097"/>
                  </a:cubicBezTo>
                  <a:lnTo>
                    <a:pt x="0" y="28896"/>
                  </a:lnTo>
                  <a:cubicBezTo>
                    <a:pt x="0" y="12937"/>
                    <a:pt x="12937" y="0"/>
                    <a:pt x="28896" y="0"/>
                  </a:cubicBezTo>
                  <a:close/>
                </a:path>
              </a:pathLst>
            </a:custGeom>
            <a:solidFill>
              <a:srgbClr val="21DEE8">
                <a:alpha val="12941"/>
              </a:srgbClr>
            </a:solidFill>
          </p:spPr>
        </p:sp>
        <p:sp>
          <p:nvSpPr>
            <p:cNvPr name="TextBox 10" id="10"/>
            <p:cNvSpPr txBox="true"/>
            <p:nvPr/>
          </p:nvSpPr>
          <p:spPr>
            <a:xfrm>
              <a:off x="0" y="-66675"/>
              <a:ext cx="2116963" cy="238667"/>
            </a:xfrm>
            <a:prstGeom prst="rect">
              <a:avLst/>
            </a:prstGeom>
          </p:spPr>
          <p:txBody>
            <a:bodyPr anchor="ctr" rtlCol="false" tIns="50800" lIns="50800" bIns="50800" rIns="50800"/>
            <a:lstStyle/>
            <a:p>
              <a:pPr algn="ctr">
                <a:lnSpc>
                  <a:spcPts val="2800"/>
                </a:lnSpc>
              </a:pPr>
            </a:p>
          </p:txBody>
        </p:sp>
      </p:grpSp>
      <p:grpSp>
        <p:nvGrpSpPr>
          <p:cNvPr name="Group 11" id="11"/>
          <p:cNvGrpSpPr/>
          <p:nvPr/>
        </p:nvGrpSpPr>
        <p:grpSpPr>
          <a:xfrm rot="0">
            <a:off x="1337000" y="2415252"/>
            <a:ext cx="9070720" cy="7184533"/>
            <a:chOff x="0" y="0"/>
            <a:chExt cx="2388996" cy="1892223"/>
          </a:xfrm>
        </p:grpSpPr>
        <p:sp>
          <p:nvSpPr>
            <p:cNvPr name="Freeform 12" id="12"/>
            <p:cNvSpPr/>
            <p:nvPr/>
          </p:nvSpPr>
          <p:spPr>
            <a:xfrm flipH="false" flipV="false" rot="0">
              <a:off x="0" y="0"/>
              <a:ext cx="2388996" cy="1892223"/>
            </a:xfrm>
            <a:custGeom>
              <a:avLst/>
              <a:gdLst/>
              <a:ahLst/>
              <a:cxnLst/>
              <a:rect r="r" b="b" t="t" l="l"/>
              <a:pathLst>
                <a:path h="1892223" w="2388996">
                  <a:moveTo>
                    <a:pt x="43529" y="0"/>
                  </a:moveTo>
                  <a:lnTo>
                    <a:pt x="2345467" y="0"/>
                  </a:lnTo>
                  <a:cubicBezTo>
                    <a:pt x="2357012" y="0"/>
                    <a:pt x="2368084" y="4586"/>
                    <a:pt x="2376247" y="12749"/>
                  </a:cubicBezTo>
                  <a:cubicBezTo>
                    <a:pt x="2384410" y="20913"/>
                    <a:pt x="2388996" y="31984"/>
                    <a:pt x="2388996" y="43529"/>
                  </a:cubicBezTo>
                  <a:lnTo>
                    <a:pt x="2388996" y="1848694"/>
                  </a:lnTo>
                  <a:cubicBezTo>
                    <a:pt x="2388996" y="1860238"/>
                    <a:pt x="2384410" y="1871310"/>
                    <a:pt x="2376247" y="1879473"/>
                  </a:cubicBezTo>
                  <a:cubicBezTo>
                    <a:pt x="2368084" y="1887637"/>
                    <a:pt x="2357012" y="1892223"/>
                    <a:pt x="2345467" y="1892223"/>
                  </a:cubicBezTo>
                  <a:lnTo>
                    <a:pt x="43529" y="1892223"/>
                  </a:lnTo>
                  <a:cubicBezTo>
                    <a:pt x="31984" y="1892223"/>
                    <a:pt x="20913" y="1887637"/>
                    <a:pt x="12749" y="1879473"/>
                  </a:cubicBezTo>
                  <a:cubicBezTo>
                    <a:pt x="4586" y="1871310"/>
                    <a:pt x="0" y="1860238"/>
                    <a:pt x="0" y="1848694"/>
                  </a:cubicBezTo>
                  <a:lnTo>
                    <a:pt x="0" y="43529"/>
                  </a:lnTo>
                  <a:cubicBezTo>
                    <a:pt x="0" y="31984"/>
                    <a:pt x="4586" y="20913"/>
                    <a:pt x="12749" y="12749"/>
                  </a:cubicBezTo>
                  <a:cubicBezTo>
                    <a:pt x="20913" y="4586"/>
                    <a:pt x="31984" y="0"/>
                    <a:pt x="43529" y="0"/>
                  </a:cubicBezTo>
                  <a:close/>
                </a:path>
              </a:pathLst>
            </a:custGeom>
            <a:solidFill>
              <a:srgbClr val="21DEE8">
                <a:alpha val="12941"/>
              </a:srgbClr>
            </a:solidFill>
          </p:spPr>
        </p:sp>
        <p:sp>
          <p:nvSpPr>
            <p:cNvPr name="TextBox 13" id="13"/>
            <p:cNvSpPr txBox="true"/>
            <p:nvPr/>
          </p:nvSpPr>
          <p:spPr>
            <a:xfrm>
              <a:off x="0" y="-66675"/>
              <a:ext cx="2388996" cy="1958898"/>
            </a:xfrm>
            <a:prstGeom prst="rect">
              <a:avLst/>
            </a:prstGeom>
          </p:spPr>
          <p:txBody>
            <a:bodyPr anchor="ctr" rtlCol="false" tIns="50800" lIns="50800" bIns="50800" rIns="50800"/>
            <a:lstStyle/>
            <a:p>
              <a:pPr algn="ctr">
                <a:lnSpc>
                  <a:spcPts val="2800"/>
                </a:lnSpc>
              </a:pPr>
            </a:p>
          </p:txBody>
        </p:sp>
      </p:grpSp>
      <p:grpSp>
        <p:nvGrpSpPr>
          <p:cNvPr name="Group 14" id="14"/>
          <p:cNvGrpSpPr/>
          <p:nvPr/>
        </p:nvGrpSpPr>
        <p:grpSpPr>
          <a:xfrm rot="0">
            <a:off x="1419280" y="2415252"/>
            <a:ext cx="8988440" cy="7184533"/>
            <a:chOff x="0" y="0"/>
            <a:chExt cx="2367326" cy="1892223"/>
          </a:xfrm>
        </p:grpSpPr>
        <p:sp>
          <p:nvSpPr>
            <p:cNvPr name="Freeform 15" id="15"/>
            <p:cNvSpPr/>
            <p:nvPr/>
          </p:nvSpPr>
          <p:spPr>
            <a:xfrm flipH="false" flipV="false" rot="0">
              <a:off x="0" y="0"/>
              <a:ext cx="2367326" cy="1892223"/>
            </a:xfrm>
            <a:custGeom>
              <a:avLst/>
              <a:gdLst/>
              <a:ahLst/>
              <a:cxnLst/>
              <a:rect r="r" b="b" t="t" l="l"/>
              <a:pathLst>
                <a:path h="1892223" w="2367326">
                  <a:moveTo>
                    <a:pt x="43927" y="0"/>
                  </a:moveTo>
                  <a:lnTo>
                    <a:pt x="2323398" y="0"/>
                  </a:lnTo>
                  <a:cubicBezTo>
                    <a:pt x="2335049" y="0"/>
                    <a:pt x="2346222" y="4628"/>
                    <a:pt x="2354460" y="12866"/>
                  </a:cubicBezTo>
                  <a:cubicBezTo>
                    <a:pt x="2362698" y="21104"/>
                    <a:pt x="2367326" y="32277"/>
                    <a:pt x="2367326" y="43927"/>
                  </a:cubicBezTo>
                  <a:lnTo>
                    <a:pt x="2367326" y="1848295"/>
                  </a:lnTo>
                  <a:cubicBezTo>
                    <a:pt x="2367326" y="1872556"/>
                    <a:pt x="2347659" y="1892223"/>
                    <a:pt x="2323398" y="1892223"/>
                  </a:cubicBezTo>
                  <a:lnTo>
                    <a:pt x="43927" y="1892223"/>
                  </a:lnTo>
                  <a:cubicBezTo>
                    <a:pt x="32277" y="1892223"/>
                    <a:pt x="21104" y="1887595"/>
                    <a:pt x="12866" y="1879357"/>
                  </a:cubicBezTo>
                  <a:cubicBezTo>
                    <a:pt x="4628" y="1871119"/>
                    <a:pt x="0" y="1859946"/>
                    <a:pt x="0" y="1848295"/>
                  </a:cubicBezTo>
                  <a:lnTo>
                    <a:pt x="0" y="43927"/>
                  </a:lnTo>
                  <a:cubicBezTo>
                    <a:pt x="0" y="32277"/>
                    <a:pt x="4628" y="21104"/>
                    <a:pt x="12866" y="12866"/>
                  </a:cubicBezTo>
                  <a:cubicBezTo>
                    <a:pt x="21104" y="4628"/>
                    <a:pt x="32277" y="0"/>
                    <a:pt x="43927" y="0"/>
                  </a:cubicBezTo>
                  <a:close/>
                </a:path>
              </a:pathLst>
            </a:custGeom>
            <a:solidFill>
              <a:srgbClr val="000000">
                <a:alpha val="0"/>
              </a:srgbClr>
            </a:solidFill>
            <a:ln w="47625" cap="rnd">
              <a:gradFill>
                <a:gsLst>
                  <a:gs pos="0">
                    <a:srgbClr val="004AB8">
                      <a:alpha val="100000"/>
                    </a:srgbClr>
                  </a:gs>
                  <a:gs pos="100000">
                    <a:srgbClr val="00FFD1">
                      <a:alpha val="100000"/>
                    </a:srgbClr>
                  </a:gs>
                </a:gsLst>
                <a:path path="circle">
                  <a:fillToRect l="0" r="100000" t="0" b="100000"/>
                </a:path>
                <a:tileRect r="0" l="-100000" b="0" t="-100000"/>
              </a:gradFill>
              <a:prstDash val="solid"/>
              <a:round/>
            </a:ln>
          </p:spPr>
        </p:sp>
        <p:sp>
          <p:nvSpPr>
            <p:cNvPr name="TextBox 16" id="16"/>
            <p:cNvSpPr txBox="true"/>
            <p:nvPr/>
          </p:nvSpPr>
          <p:spPr>
            <a:xfrm>
              <a:off x="0" y="-66675"/>
              <a:ext cx="2367326" cy="1958898"/>
            </a:xfrm>
            <a:prstGeom prst="rect">
              <a:avLst/>
            </a:prstGeom>
          </p:spPr>
          <p:txBody>
            <a:bodyPr anchor="ctr" rtlCol="false" tIns="50800" lIns="50800" bIns="50800" rIns="50800"/>
            <a:lstStyle/>
            <a:p>
              <a:pPr algn="ctr">
                <a:lnSpc>
                  <a:spcPts val="2800"/>
                </a:lnSpc>
              </a:pPr>
            </a:p>
          </p:txBody>
        </p:sp>
      </p:grpSp>
      <p:sp>
        <p:nvSpPr>
          <p:cNvPr name="Freeform 17" id="17"/>
          <p:cNvSpPr/>
          <p:nvPr/>
        </p:nvSpPr>
        <p:spPr>
          <a:xfrm flipH="false" flipV="false" rot="0">
            <a:off x="11793939" y="4088124"/>
            <a:ext cx="6494061" cy="6198876"/>
          </a:xfrm>
          <a:custGeom>
            <a:avLst/>
            <a:gdLst/>
            <a:ahLst/>
            <a:cxnLst/>
            <a:rect r="r" b="b" t="t" l="l"/>
            <a:pathLst>
              <a:path h="6198876" w="6494061">
                <a:moveTo>
                  <a:pt x="0" y="0"/>
                </a:moveTo>
                <a:lnTo>
                  <a:pt x="6494061" y="0"/>
                </a:lnTo>
                <a:lnTo>
                  <a:pt x="6494061" y="6198876"/>
                </a:lnTo>
                <a:lnTo>
                  <a:pt x="0" y="61988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8" id="18"/>
          <p:cNvSpPr txBox="true"/>
          <p:nvPr/>
        </p:nvSpPr>
        <p:spPr>
          <a:xfrm rot="0">
            <a:off x="1574611" y="765175"/>
            <a:ext cx="4141972" cy="450849"/>
          </a:xfrm>
          <a:prstGeom prst="rect">
            <a:avLst/>
          </a:prstGeom>
        </p:spPr>
        <p:txBody>
          <a:bodyPr anchor="t" rtlCol="false" tIns="0" lIns="0" bIns="0" rIns="0">
            <a:spAutoFit/>
          </a:bodyPr>
          <a:lstStyle/>
          <a:p>
            <a:pPr algn="l">
              <a:lnSpc>
                <a:spcPts val="3500"/>
              </a:lnSpc>
            </a:pPr>
            <a:r>
              <a:rPr lang="en-US" sz="2500" b="true">
                <a:solidFill>
                  <a:srgbClr val="FFFFFF"/>
                </a:solidFill>
                <a:latin typeface="Poppins Bold"/>
                <a:ea typeface="Poppins Bold"/>
                <a:cs typeface="Poppins Bold"/>
                <a:sym typeface="Poppins Bold"/>
              </a:rPr>
              <a:t>KELOMPOK 12</a:t>
            </a:r>
          </a:p>
        </p:txBody>
      </p:sp>
      <p:sp>
        <p:nvSpPr>
          <p:cNvPr name="TextBox 19" id="19"/>
          <p:cNvSpPr txBox="true"/>
          <p:nvPr/>
        </p:nvSpPr>
        <p:spPr>
          <a:xfrm rot="0">
            <a:off x="9144000" y="816990"/>
            <a:ext cx="1662550" cy="368300"/>
          </a:xfrm>
          <a:prstGeom prst="rect">
            <a:avLst/>
          </a:prstGeom>
        </p:spPr>
        <p:txBody>
          <a:bodyPr anchor="t" rtlCol="false" tIns="0" lIns="0" bIns="0" rIns="0">
            <a:spAutoFit/>
          </a:bodyPr>
          <a:lstStyle/>
          <a:p>
            <a:pPr algn="r" marL="0" indent="0" lvl="0">
              <a:lnSpc>
                <a:spcPts val="2800"/>
              </a:lnSpc>
              <a:spcBef>
                <a:spcPct val="0"/>
              </a:spcBef>
            </a:pPr>
            <a:r>
              <a:rPr lang="en-US" sz="2000">
                <a:solidFill>
                  <a:srgbClr val="FFFFFF"/>
                </a:solidFill>
                <a:latin typeface="Poppins"/>
                <a:ea typeface="Poppins"/>
                <a:cs typeface="Poppins"/>
                <a:sym typeface="Poppins"/>
              </a:rPr>
              <a:t>HOME</a:t>
            </a:r>
          </a:p>
        </p:txBody>
      </p:sp>
      <p:sp>
        <p:nvSpPr>
          <p:cNvPr name="TextBox 20" id="20"/>
          <p:cNvSpPr txBox="true"/>
          <p:nvPr/>
        </p:nvSpPr>
        <p:spPr>
          <a:xfrm rot="0">
            <a:off x="11408122" y="816990"/>
            <a:ext cx="1907082" cy="368300"/>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Poppins"/>
                <a:ea typeface="Poppins"/>
                <a:cs typeface="Poppins"/>
                <a:sym typeface="Poppins"/>
              </a:rPr>
              <a:t>ABOUT</a:t>
            </a:r>
          </a:p>
        </p:txBody>
      </p:sp>
      <p:sp>
        <p:nvSpPr>
          <p:cNvPr name="TextBox 21" id="21"/>
          <p:cNvSpPr txBox="true"/>
          <p:nvPr/>
        </p:nvSpPr>
        <p:spPr>
          <a:xfrm rot="0">
            <a:off x="13726729" y="816990"/>
            <a:ext cx="1916881" cy="368300"/>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Poppins Bold"/>
                <a:ea typeface="Poppins Bold"/>
                <a:cs typeface="Poppins Bold"/>
                <a:sym typeface="Poppins Bold"/>
              </a:rPr>
              <a:t>CONTENT</a:t>
            </a:r>
          </a:p>
        </p:txBody>
      </p:sp>
      <p:sp>
        <p:nvSpPr>
          <p:cNvPr name="TextBox 22" id="22"/>
          <p:cNvSpPr txBox="true"/>
          <p:nvPr/>
        </p:nvSpPr>
        <p:spPr>
          <a:xfrm rot="0">
            <a:off x="15034325" y="816990"/>
            <a:ext cx="2224975" cy="368300"/>
          </a:xfrm>
          <a:prstGeom prst="rect">
            <a:avLst/>
          </a:prstGeom>
        </p:spPr>
        <p:txBody>
          <a:bodyPr anchor="t" rtlCol="false" tIns="0" lIns="0" bIns="0" rIns="0">
            <a:spAutoFit/>
          </a:bodyPr>
          <a:lstStyle/>
          <a:p>
            <a:pPr algn="r" marL="0" indent="0" lvl="0">
              <a:lnSpc>
                <a:spcPts val="2800"/>
              </a:lnSpc>
              <a:spcBef>
                <a:spcPct val="0"/>
              </a:spcBef>
            </a:pPr>
            <a:r>
              <a:rPr lang="en-US" sz="2000">
                <a:solidFill>
                  <a:srgbClr val="FFFFFF"/>
                </a:solidFill>
                <a:latin typeface="Poppins"/>
                <a:ea typeface="Poppins"/>
                <a:cs typeface="Poppins"/>
                <a:sym typeface="Poppins"/>
              </a:rPr>
              <a:t>OTHERS</a:t>
            </a:r>
          </a:p>
        </p:txBody>
      </p:sp>
      <p:sp>
        <p:nvSpPr>
          <p:cNvPr name="TextBox 23" id="23"/>
          <p:cNvSpPr txBox="true"/>
          <p:nvPr/>
        </p:nvSpPr>
        <p:spPr>
          <a:xfrm rot="0">
            <a:off x="1574611" y="2588903"/>
            <a:ext cx="8484328" cy="6789606"/>
          </a:xfrm>
          <a:prstGeom prst="rect">
            <a:avLst/>
          </a:prstGeom>
        </p:spPr>
        <p:txBody>
          <a:bodyPr anchor="t" rtlCol="false" tIns="0" lIns="0" bIns="0" rIns="0">
            <a:spAutoFit/>
          </a:bodyPr>
          <a:lstStyle/>
          <a:p>
            <a:pPr algn="just" marL="640300" indent="-320150" lvl="1">
              <a:lnSpc>
                <a:spcPts val="3855"/>
              </a:lnSpc>
              <a:buAutoNum type="arabicPeriod" startAt="1"/>
            </a:pPr>
            <a:r>
              <a:rPr lang="en-US" sz="2965" spc="-174">
                <a:solidFill>
                  <a:srgbClr val="FFFFFF"/>
                </a:solidFill>
                <a:latin typeface="Poppins"/>
                <a:ea typeface="Poppins"/>
                <a:cs typeface="Poppins"/>
                <a:sym typeface="Poppins"/>
              </a:rPr>
              <a:t>Merancang dan mengimplementasikan perangkat keras eNose berbasis Ardu ino Uno R4 WiFi.</a:t>
            </a:r>
          </a:p>
          <a:p>
            <a:pPr algn="just" marL="640300" indent="-320150" lvl="1">
              <a:lnSpc>
                <a:spcPts val="3855"/>
              </a:lnSpc>
              <a:buAutoNum type="arabicPeriod" startAt="1"/>
            </a:pPr>
            <a:r>
              <a:rPr lang="en-US" sz="2965" spc="-174">
                <a:solidFill>
                  <a:srgbClr val="FFFFFF"/>
                </a:solidFill>
                <a:latin typeface="Poppins"/>
                <a:ea typeface="Poppins"/>
                <a:cs typeface="Poppins"/>
                <a:sym typeface="Poppins"/>
              </a:rPr>
              <a:t>Mengembangkan aplikasi GUI Desktop menggunakan kerangka kerja Qt Python PySide6) yang terhubung dengan backend Rust. </a:t>
            </a:r>
          </a:p>
          <a:p>
            <a:pPr algn="just" marL="640300" indent="-320150" lvl="1">
              <a:lnSpc>
                <a:spcPts val="3855"/>
              </a:lnSpc>
              <a:buAutoNum type="arabicPeriod" startAt="1"/>
            </a:pPr>
            <a:r>
              <a:rPr lang="en-US" sz="2965" spc="-174">
                <a:solidFill>
                  <a:srgbClr val="FFFFFF"/>
                </a:solidFill>
                <a:latin typeface="Poppins"/>
                <a:ea typeface="Poppins"/>
                <a:cs typeface="Poppins"/>
                <a:sym typeface="Poppins"/>
              </a:rPr>
              <a:t>Melakukan visualisasi data sensor secara real-time dan penyimpanan data format CSV/JSON.</a:t>
            </a:r>
          </a:p>
          <a:p>
            <a:pPr algn="just" marL="640300" indent="-320150" lvl="1">
              <a:lnSpc>
                <a:spcPts val="3855"/>
              </a:lnSpc>
              <a:buAutoNum type="arabicPeriod" startAt="1"/>
            </a:pPr>
            <a:r>
              <a:rPr lang="en-US" sz="2965" spc="-174">
                <a:solidFill>
                  <a:srgbClr val="FFFFFF"/>
                </a:solidFill>
                <a:latin typeface="Poppins"/>
                <a:ea typeface="Poppins"/>
                <a:cs typeface="Poppins"/>
                <a:sym typeface="Poppins"/>
              </a:rPr>
              <a:t>Menganalisis pola respon sinyal sensor menggunakan perangkat lunak GNU-PLOT.</a:t>
            </a:r>
          </a:p>
          <a:p>
            <a:pPr algn="just" marL="640300" indent="-320150" lvl="1">
              <a:lnSpc>
                <a:spcPts val="3855"/>
              </a:lnSpc>
              <a:buAutoNum type="arabicPeriod" startAt="1"/>
            </a:pPr>
            <a:r>
              <a:rPr lang="en-US" sz="2965" spc="-174">
                <a:solidFill>
                  <a:srgbClr val="FFFFFF"/>
                </a:solidFill>
                <a:latin typeface="Poppins"/>
                <a:ea typeface="Poppins"/>
                <a:cs typeface="Poppins"/>
                <a:sym typeface="Poppins"/>
              </a:rPr>
              <a:t>Mendesain kemasan (casing) alat secara 3D untuk integrasi sistem.</a:t>
            </a:r>
          </a:p>
        </p:txBody>
      </p:sp>
      <p:sp>
        <p:nvSpPr>
          <p:cNvPr name="Freeform 24" id="24"/>
          <p:cNvSpPr/>
          <p:nvPr/>
        </p:nvSpPr>
        <p:spPr>
          <a:xfrm flipH="false" flipV="false" rot="0">
            <a:off x="-2906305" y="2393579"/>
            <a:ext cx="3598601" cy="3435028"/>
          </a:xfrm>
          <a:custGeom>
            <a:avLst/>
            <a:gdLst/>
            <a:ahLst/>
            <a:cxnLst/>
            <a:rect r="r" b="b" t="t" l="l"/>
            <a:pathLst>
              <a:path h="3435028" w="3598601">
                <a:moveTo>
                  <a:pt x="0" y="0"/>
                </a:moveTo>
                <a:lnTo>
                  <a:pt x="3598601" y="0"/>
                </a:lnTo>
                <a:lnTo>
                  <a:pt x="3598601" y="3435028"/>
                </a:lnTo>
                <a:lnTo>
                  <a:pt x="0" y="34350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5" id="25"/>
          <p:cNvSpPr txBox="true"/>
          <p:nvPr/>
        </p:nvSpPr>
        <p:spPr>
          <a:xfrm rot="0">
            <a:off x="1264770" y="1105671"/>
            <a:ext cx="1057063" cy="1157182"/>
          </a:xfrm>
          <a:prstGeom prst="rect">
            <a:avLst/>
          </a:prstGeom>
        </p:spPr>
        <p:txBody>
          <a:bodyPr anchor="t" rtlCol="false" tIns="0" lIns="0" bIns="0" rIns="0">
            <a:spAutoFit/>
          </a:bodyPr>
          <a:lstStyle/>
          <a:p>
            <a:pPr algn="l">
              <a:lnSpc>
                <a:spcPts val="8458"/>
              </a:lnSpc>
            </a:pPr>
            <a:r>
              <a:rPr lang="en-US" sz="6041" b="true">
                <a:solidFill>
                  <a:srgbClr val="FFFFFF"/>
                </a:solidFill>
                <a:latin typeface="Neo Sans Bold"/>
                <a:ea typeface="Neo Sans Bold"/>
                <a:cs typeface="Neo Sans Bold"/>
                <a:sym typeface="Neo Sans Bold"/>
              </a:rPr>
              <a:t>Tu</a:t>
            </a:r>
          </a:p>
        </p:txBody>
      </p:sp>
      <p:sp>
        <p:nvSpPr>
          <p:cNvPr name="TextBox 26" id="26"/>
          <p:cNvSpPr txBox="true"/>
          <p:nvPr/>
        </p:nvSpPr>
        <p:spPr>
          <a:xfrm rot="0">
            <a:off x="2043315" y="1102707"/>
            <a:ext cx="4045187" cy="1160145"/>
          </a:xfrm>
          <a:prstGeom prst="rect">
            <a:avLst/>
          </a:prstGeom>
        </p:spPr>
        <p:txBody>
          <a:bodyPr anchor="t" rtlCol="false" tIns="0" lIns="0" bIns="0" rIns="0">
            <a:spAutoFit/>
          </a:bodyPr>
          <a:lstStyle/>
          <a:p>
            <a:pPr algn="l">
              <a:lnSpc>
                <a:spcPts val="8400"/>
              </a:lnSpc>
            </a:pPr>
            <a:r>
              <a:rPr lang="en-US" sz="6000" b="true">
                <a:solidFill>
                  <a:srgbClr val="00FFD1"/>
                </a:solidFill>
                <a:latin typeface="Neo Sans Bold"/>
                <a:ea typeface="Neo Sans Bold"/>
                <a:cs typeface="Neo Sans Bold"/>
                <a:sym typeface="Neo Sans Bold"/>
              </a:rPr>
              <a:t> juan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444978" cy="812800"/>
          </a:xfrm>
        </p:grpSpPr>
        <p:sp>
          <p:nvSpPr>
            <p:cNvPr name="Freeform 3" id="3"/>
            <p:cNvSpPr/>
            <p:nvPr/>
          </p:nvSpPr>
          <p:spPr>
            <a:xfrm flipH="false" flipV="false" rot="0">
              <a:off x="0" y="0"/>
              <a:ext cx="1444978" cy="812800"/>
            </a:xfrm>
            <a:custGeom>
              <a:avLst/>
              <a:gdLst/>
              <a:ahLst/>
              <a:cxnLst/>
              <a:rect r="r" b="b" t="t" l="l"/>
              <a:pathLst>
                <a:path h="812800" w="1444978">
                  <a:moveTo>
                    <a:pt x="0" y="0"/>
                  </a:moveTo>
                  <a:lnTo>
                    <a:pt x="1444978" y="0"/>
                  </a:lnTo>
                  <a:lnTo>
                    <a:pt x="1444978" y="812800"/>
                  </a:lnTo>
                  <a:lnTo>
                    <a:pt x="0" y="812800"/>
                  </a:lnTo>
                  <a:close/>
                </a:path>
              </a:pathLst>
            </a:custGeom>
            <a:blipFill>
              <a:blip r:embed="rId2"/>
              <a:stretch>
                <a:fillRect l="-3317" t="0" r="-3317" b="0"/>
              </a:stretch>
            </a:blipFill>
          </p:spPr>
        </p:sp>
      </p:grpSp>
      <p:grpSp>
        <p:nvGrpSpPr>
          <p:cNvPr name="Group 4" id="4"/>
          <p:cNvGrpSpPr/>
          <p:nvPr/>
        </p:nvGrpSpPr>
        <p:grpSpPr>
          <a:xfrm rot="0">
            <a:off x="42104" y="0"/>
            <a:ext cx="18288000" cy="10287000"/>
            <a:chOff x="0" y="0"/>
            <a:chExt cx="4816593" cy="2709333"/>
          </a:xfrm>
        </p:grpSpPr>
        <p:sp>
          <p:nvSpPr>
            <p:cNvPr name="Freeform 5" id="5"/>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11076D">
                    <a:alpha val="64000"/>
                  </a:srgbClr>
                </a:gs>
                <a:gs pos="100000">
                  <a:srgbClr val="144357">
                    <a:alpha val="64000"/>
                  </a:srgbClr>
                </a:gs>
              </a:gsLst>
              <a:path path="circle">
                <a:fillToRect l="0" r="100000" t="0" b="100000"/>
              </a:path>
              <a:tileRect r="0" l="-100000" b="0" t="-100000"/>
            </a:gradFill>
          </p:spPr>
        </p:sp>
        <p:sp>
          <p:nvSpPr>
            <p:cNvPr name="TextBox 6" id="6"/>
            <p:cNvSpPr txBox="true"/>
            <p:nvPr/>
          </p:nvSpPr>
          <p:spPr>
            <a:xfrm>
              <a:off x="0" y="-57150"/>
              <a:ext cx="4816593" cy="2766483"/>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692296" y="692296"/>
            <a:ext cx="672808" cy="672808"/>
          </a:xfrm>
          <a:custGeom>
            <a:avLst/>
            <a:gdLst/>
            <a:ahLst/>
            <a:cxnLst/>
            <a:rect r="r" b="b" t="t" l="l"/>
            <a:pathLst>
              <a:path h="672808" w="672808">
                <a:moveTo>
                  <a:pt x="0" y="0"/>
                </a:moveTo>
                <a:lnTo>
                  <a:pt x="672808" y="0"/>
                </a:lnTo>
                <a:lnTo>
                  <a:pt x="672808" y="672808"/>
                </a:lnTo>
                <a:lnTo>
                  <a:pt x="0" y="6728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9592643" y="712071"/>
            <a:ext cx="8037844" cy="653033"/>
            <a:chOff x="0" y="0"/>
            <a:chExt cx="2116963" cy="171992"/>
          </a:xfrm>
        </p:grpSpPr>
        <p:sp>
          <p:nvSpPr>
            <p:cNvPr name="Freeform 9" id="9"/>
            <p:cNvSpPr/>
            <p:nvPr/>
          </p:nvSpPr>
          <p:spPr>
            <a:xfrm flipH="false" flipV="false" rot="0">
              <a:off x="0" y="0"/>
              <a:ext cx="2116963" cy="171992"/>
            </a:xfrm>
            <a:custGeom>
              <a:avLst/>
              <a:gdLst/>
              <a:ahLst/>
              <a:cxnLst/>
              <a:rect r="r" b="b" t="t" l="l"/>
              <a:pathLst>
                <a:path h="171992" w="2116963">
                  <a:moveTo>
                    <a:pt x="28896" y="0"/>
                  </a:moveTo>
                  <a:lnTo>
                    <a:pt x="2088068" y="0"/>
                  </a:lnTo>
                  <a:cubicBezTo>
                    <a:pt x="2104026" y="0"/>
                    <a:pt x="2116963" y="12937"/>
                    <a:pt x="2116963" y="28896"/>
                  </a:cubicBezTo>
                  <a:lnTo>
                    <a:pt x="2116963" y="143097"/>
                  </a:lnTo>
                  <a:cubicBezTo>
                    <a:pt x="2116963" y="150760"/>
                    <a:pt x="2113919" y="158110"/>
                    <a:pt x="2108500" y="163529"/>
                  </a:cubicBezTo>
                  <a:cubicBezTo>
                    <a:pt x="2103081" y="168948"/>
                    <a:pt x="2095731" y="171992"/>
                    <a:pt x="2088068" y="171992"/>
                  </a:cubicBezTo>
                  <a:lnTo>
                    <a:pt x="28896" y="171992"/>
                  </a:lnTo>
                  <a:cubicBezTo>
                    <a:pt x="12937" y="171992"/>
                    <a:pt x="0" y="159055"/>
                    <a:pt x="0" y="143097"/>
                  </a:cubicBezTo>
                  <a:lnTo>
                    <a:pt x="0" y="28896"/>
                  </a:lnTo>
                  <a:cubicBezTo>
                    <a:pt x="0" y="12937"/>
                    <a:pt x="12937" y="0"/>
                    <a:pt x="28896" y="0"/>
                  </a:cubicBezTo>
                  <a:close/>
                </a:path>
              </a:pathLst>
            </a:custGeom>
            <a:solidFill>
              <a:srgbClr val="21DEE8">
                <a:alpha val="12941"/>
              </a:srgbClr>
            </a:solidFill>
          </p:spPr>
        </p:sp>
        <p:sp>
          <p:nvSpPr>
            <p:cNvPr name="TextBox 10" id="10"/>
            <p:cNvSpPr txBox="true"/>
            <p:nvPr/>
          </p:nvSpPr>
          <p:spPr>
            <a:xfrm>
              <a:off x="0" y="-66675"/>
              <a:ext cx="2116963" cy="238667"/>
            </a:xfrm>
            <a:prstGeom prst="rect">
              <a:avLst/>
            </a:prstGeom>
          </p:spPr>
          <p:txBody>
            <a:bodyPr anchor="ctr" rtlCol="false" tIns="50800" lIns="50800" bIns="50800" rIns="50800"/>
            <a:lstStyle/>
            <a:p>
              <a:pPr algn="ctr">
                <a:lnSpc>
                  <a:spcPts val="2800"/>
                </a:lnSpc>
              </a:pPr>
            </a:p>
          </p:txBody>
        </p:sp>
      </p:grpSp>
      <p:grpSp>
        <p:nvGrpSpPr>
          <p:cNvPr name="Group 11" id="11"/>
          <p:cNvGrpSpPr/>
          <p:nvPr/>
        </p:nvGrpSpPr>
        <p:grpSpPr>
          <a:xfrm rot="0">
            <a:off x="8190669" y="3021793"/>
            <a:ext cx="9439817" cy="5670659"/>
            <a:chOff x="0" y="0"/>
            <a:chExt cx="2486207" cy="1493507"/>
          </a:xfrm>
        </p:grpSpPr>
        <p:sp>
          <p:nvSpPr>
            <p:cNvPr name="Freeform 12" id="12"/>
            <p:cNvSpPr/>
            <p:nvPr/>
          </p:nvSpPr>
          <p:spPr>
            <a:xfrm flipH="false" flipV="false" rot="0">
              <a:off x="0" y="0"/>
              <a:ext cx="2486207" cy="1493507"/>
            </a:xfrm>
            <a:custGeom>
              <a:avLst/>
              <a:gdLst/>
              <a:ahLst/>
              <a:cxnLst/>
              <a:rect r="r" b="b" t="t" l="l"/>
              <a:pathLst>
                <a:path h="1493507" w="2486207">
                  <a:moveTo>
                    <a:pt x="41827" y="0"/>
                  </a:moveTo>
                  <a:lnTo>
                    <a:pt x="2444380" y="0"/>
                  </a:lnTo>
                  <a:cubicBezTo>
                    <a:pt x="2467480" y="0"/>
                    <a:pt x="2486207" y="18727"/>
                    <a:pt x="2486207" y="41827"/>
                  </a:cubicBezTo>
                  <a:lnTo>
                    <a:pt x="2486207" y="1451680"/>
                  </a:lnTo>
                  <a:cubicBezTo>
                    <a:pt x="2486207" y="1462773"/>
                    <a:pt x="2481800" y="1473412"/>
                    <a:pt x="2473956" y="1481256"/>
                  </a:cubicBezTo>
                  <a:cubicBezTo>
                    <a:pt x="2466112" y="1489100"/>
                    <a:pt x="2455473" y="1493507"/>
                    <a:pt x="2444380" y="1493507"/>
                  </a:cubicBezTo>
                  <a:lnTo>
                    <a:pt x="41827" y="1493507"/>
                  </a:lnTo>
                  <a:cubicBezTo>
                    <a:pt x="30734" y="1493507"/>
                    <a:pt x="20095" y="1489100"/>
                    <a:pt x="12251" y="1481256"/>
                  </a:cubicBezTo>
                  <a:cubicBezTo>
                    <a:pt x="4407" y="1473412"/>
                    <a:pt x="0" y="1462773"/>
                    <a:pt x="0" y="1451680"/>
                  </a:cubicBezTo>
                  <a:lnTo>
                    <a:pt x="0" y="41827"/>
                  </a:lnTo>
                  <a:cubicBezTo>
                    <a:pt x="0" y="30734"/>
                    <a:pt x="4407" y="20095"/>
                    <a:pt x="12251" y="12251"/>
                  </a:cubicBezTo>
                  <a:cubicBezTo>
                    <a:pt x="20095" y="4407"/>
                    <a:pt x="30734" y="0"/>
                    <a:pt x="41827" y="0"/>
                  </a:cubicBezTo>
                  <a:close/>
                </a:path>
              </a:pathLst>
            </a:custGeom>
            <a:solidFill>
              <a:srgbClr val="21DEE8">
                <a:alpha val="12941"/>
              </a:srgbClr>
            </a:solidFill>
          </p:spPr>
        </p:sp>
        <p:sp>
          <p:nvSpPr>
            <p:cNvPr name="TextBox 13" id="13"/>
            <p:cNvSpPr txBox="true"/>
            <p:nvPr/>
          </p:nvSpPr>
          <p:spPr>
            <a:xfrm>
              <a:off x="0" y="-66675"/>
              <a:ext cx="2486207" cy="1560182"/>
            </a:xfrm>
            <a:prstGeom prst="rect">
              <a:avLst/>
            </a:prstGeom>
          </p:spPr>
          <p:txBody>
            <a:bodyPr anchor="ctr" rtlCol="false" tIns="50800" lIns="50800" bIns="50800" rIns="50800"/>
            <a:lstStyle/>
            <a:p>
              <a:pPr algn="ctr">
                <a:lnSpc>
                  <a:spcPts val="2800"/>
                </a:lnSpc>
              </a:pPr>
            </a:p>
          </p:txBody>
        </p:sp>
      </p:grpSp>
      <p:grpSp>
        <p:nvGrpSpPr>
          <p:cNvPr name="Group 14" id="14"/>
          <p:cNvGrpSpPr/>
          <p:nvPr/>
        </p:nvGrpSpPr>
        <p:grpSpPr>
          <a:xfrm rot="0">
            <a:off x="8190669" y="3021793"/>
            <a:ext cx="9439817" cy="5670659"/>
            <a:chOff x="0" y="0"/>
            <a:chExt cx="2486207" cy="1493507"/>
          </a:xfrm>
        </p:grpSpPr>
        <p:sp>
          <p:nvSpPr>
            <p:cNvPr name="Freeform 15" id="15"/>
            <p:cNvSpPr/>
            <p:nvPr/>
          </p:nvSpPr>
          <p:spPr>
            <a:xfrm flipH="false" flipV="false" rot="0">
              <a:off x="0" y="0"/>
              <a:ext cx="2486207" cy="1493507"/>
            </a:xfrm>
            <a:custGeom>
              <a:avLst/>
              <a:gdLst/>
              <a:ahLst/>
              <a:cxnLst/>
              <a:rect r="r" b="b" t="t" l="l"/>
              <a:pathLst>
                <a:path h="1493507" w="2486207">
                  <a:moveTo>
                    <a:pt x="41827" y="0"/>
                  </a:moveTo>
                  <a:lnTo>
                    <a:pt x="2444380" y="0"/>
                  </a:lnTo>
                  <a:cubicBezTo>
                    <a:pt x="2467480" y="0"/>
                    <a:pt x="2486207" y="18727"/>
                    <a:pt x="2486207" y="41827"/>
                  </a:cubicBezTo>
                  <a:lnTo>
                    <a:pt x="2486207" y="1451680"/>
                  </a:lnTo>
                  <a:cubicBezTo>
                    <a:pt x="2486207" y="1462773"/>
                    <a:pt x="2481800" y="1473412"/>
                    <a:pt x="2473956" y="1481256"/>
                  </a:cubicBezTo>
                  <a:cubicBezTo>
                    <a:pt x="2466112" y="1489100"/>
                    <a:pt x="2455473" y="1493507"/>
                    <a:pt x="2444380" y="1493507"/>
                  </a:cubicBezTo>
                  <a:lnTo>
                    <a:pt x="41827" y="1493507"/>
                  </a:lnTo>
                  <a:cubicBezTo>
                    <a:pt x="30734" y="1493507"/>
                    <a:pt x="20095" y="1489100"/>
                    <a:pt x="12251" y="1481256"/>
                  </a:cubicBezTo>
                  <a:cubicBezTo>
                    <a:pt x="4407" y="1473412"/>
                    <a:pt x="0" y="1462773"/>
                    <a:pt x="0" y="1451680"/>
                  </a:cubicBezTo>
                  <a:lnTo>
                    <a:pt x="0" y="41827"/>
                  </a:lnTo>
                  <a:cubicBezTo>
                    <a:pt x="0" y="30734"/>
                    <a:pt x="4407" y="20095"/>
                    <a:pt x="12251" y="12251"/>
                  </a:cubicBezTo>
                  <a:cubicBezTo>
                    <a:pt x="20095" y="4407"/>
                    <a:pt x="30734" y="0"/>
                    <a:pt x="41827" y="0"/>
                  </a:cubicBezTo>
                  <a:close/>
                </a:path>
              </a:pathLst>
            </a:custGeom>
            <a:solidFill>
              <a:srgbClr val="000000">
                <a:alpha val="0"/>
              </a:srgbClr>
            </a:solidFill>
            <a:ln w="47625" cap="rnd">
              <a:gradFill>
                <a:gsLst>
                  <a:gs pos="0">
                    <a:srgbClr val="004AB8">
                      <a:alpha val="100000"/>
                    </a:srgbClr>
                  </a:gs>
                  <a:gs pos="100000">
                    <a:srgbClr val="00FFD1">
                      <a:alpha val="100000"/>
                    </a:srgbClr>
                  </a:gs>
                </a:gsLst>
                <a:path path="circle">
                  <a:fillToRect l="0" r="100000" t="0" b="100000"/>
                </a:path>
                <a:tileRect r="0" l="-100000" b="0" t="-100000"/>
              </a:gradFill>
              <a:prstDash val="solid"/>
              <a:round/>
            </a:ln>
          </p:spPr>
        </p:sp>
        <p:sp>
          <p:nvSpPr>
            <p:cNvPr name="TextBox 16" id="16"/>
            <p:cNvSpPr txBox="true"/>
            <p:nvPr/>
          </p:nvSpPr>
          <p:spPr>
            <a:xfrm>
              <a:off x="0" y="-66675"/>
              <a:ext cx="2486207" cy="1560182"/>
            </a:xfrm>
            <a:prstGeom prst="rect">
              <a:avLst/>
            </a:prstGeom>
          </p:spPr>
          <p:txBody>
            <a:bodyPr anchor="ctr" rtlCol="false" tIns="50800" lIns="50800" bIns="50800" rIns="50800"/>
            <a:lstStyle/>
            <a:p>
              <a:pPr algn="ctr">
                <a:lnSpc>
                  <a:spcPts val="2800"/>
                </a:lnSpc>
              </a:pPr>
            </a:p>
          </p:txBody>
        </p:sp>
      </p:grpSp>
      <p:sp>
        <p:nvSpPr>
          <p:cNvPr name="Freeform 17" id="17"/>
          <p:cNvSpPr/>
          <p:nvPr/>
        </p:nvSpPr>
        <p:spPr>
          <a:xfrm flipH="false" flipV="false" rot="-5400000">
            <a:off x="-1766719" y="7490872"/>
            <a:ext cx="3533438" cy="928827"/>
          </a:xfrm>
          <a:custGeom>
            <a:avLst/>
            <a:gdLst/>
            <a:ahLst/>
            <a:cxnLst/>
            <a:rect r="r" b="b" t="t" l="l"/>
            <a:pathLst>
              <a:path h="928827" w="3533438">
                <a:moveTo>
                  <a:pt x="0" y="0"/>
                </a:moveTo>
                <a:lnTo>
                  <a:pt x="3533438" y="0"/>
                </a:lnTo>
                <a:lnTo>
                  <a:pt x="3533438" y="928827"/>
                </a:lnTo>
                <a:lnTo>
                  <a:pt x="0" y="9288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5400000">
            <a:off x="16521281" y="3231318"/>
            <a:ext cx="3533438" cy="928827"/>
          </a:xfrm>
          <a:custGeom>
            <a:avLst/>
            <a:gdLst/>
            <a:ahLst/>
            <a:cxnLst/>
            <a:rect r="r" b="b" t="t" l="l"/>
            <a:pathLst>
              <a:path h="928827" w="3533438">
                <a:moveTo>
                  <a:pt x="0" y="0"/>
                </a:moveTo>
                <a:lnTo>
                  <a:pt x="3533438" y="0"/>
                </a:lnTo>
                <a:lnTo>
                  <a:pt x="3533438" y="928827"/>
                </a:lnTo>
                <a:lnTo>
                  <a:pt x="0" y="9288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0">
            <a:off x="555371" y="2335377"/>
            <a:ext cx="3832984" cy="3670082"/>
          </a:xfrm>
          <a:custGeom>
            <a:avLst/>
            <a:gdLst/>
            <a:ahLst/>
            <a:cxnLst/>
            <a:rect r="r" b="b" t="t" l="l"/>
            <a:pathLst>
              <a:path h="3670082" w="3832984">
                <a:moveTo>
                  <a:pt x="0" y="0"/>
                </a:moveTo>
                <a:lnTo>
                  <a:pt x="3832984" y="0"/>
                </a:lnTo>
                <a:lnTo>
                  <a:pt x="3832984" y="3670082"/>
                </a:lnTo>
                <a:lnTo>
                  <a:pt x="0" y="3670082"/>
                </a:lnTo>
                <a:lnTo>
                  <a:pt x="0" y="0"/>
                </a:lnTo>
                <a:close/>
              </a:path>
            </a:pathLst>
          </a:custGeom>
          <a:blipFill>
            <a:blip r:embed="rId7"/>
            <a:stretch>
              <a:fillRect l="0" t="0" r="0" b="0"/>
            </a:stretch>
          </a:blipFill>
        </p:spPr>
      </p:sp>
      <p:sp>
        <p:nvSpPr>
          <p:cNvPr name="Freeform 20" id="20"/>
          <p:cNvSpPr/>
          <p:nvPr/>
        </p:nvSpPr>
        <p:spPr>
          <a:xfrm flipH="false" flipV="false" rot="0">
            <a:off x="4670480" y="4096360"/>
            <a:ext cx="2092207" cy="2092207"/>
          </a:xfrm>
          <a:custGeom>
            <a:avLst/>
            <a:gdLst/>
            <a:ahLst/>
            <a:cxnLst/>
            <a:rect r="r" b="b" t="t" l="l"/>
            <a:pathLst>
              <a:path h="2092207" w="2092207">
                <a:moveTo>
                  <a:pt x="0" y="0"/>
                </a:moveTo>
                <a:lnTo>
                  <a:pt x="2092207" y="0"/>
                </a:lnTo>
                <a:lnTo>
                  <a:pt x="2092207" y="2092206"/>
                </a:lnTo>
                <a:lnTo>
                  <a:pt x="0" y="20922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0">
            <a:off x="3541030" y="6975732"/>
            <a:ext cx="4026599" cy="2584345"/>
          </a:xfrm>
          <a:custGeom>
            <a:avLst/>
            <a:gdLst/>
            <a:ahLst/>
            <a:cxnLst/>
            <a:rect r="r" b="b" t="t" l="l"/>
            <a:pathLst>
              <a:path h="2584345" w="4026599">
                <a:moveTo>
                  <a:pt x="0" y="0"/>
                </a:moveTo>
                <a:lnTo>
                  <a:pt x="4026599" y="0"/>
                </a:lnTo>
                <a:lnTo>
                  <a:pt x="4026599" y="2584344"/>
                </a:lnTo>
                <a:lnTo>
                  <a:pt x="0" y="25843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2" id="22"/>
          <p:cNvSpPr/>
          <p:nvPr/>
        </p:nvSpPr>
        <p:spPr>
          <a:xfrm flipH="false" flipV="false" rot="-1510329">
            <a:off x="614189" y="7007103"/>
            <a:ext cx="2859549" cy="2521602"/>
          </a:xfrm>
          <a:custGeom>
            <a:avLst/>
            <a:gdLst/>
            <a:ahLst/>
            <a:cxnLst/>
            <a:rect r="r" b="b" t="t" l="l"/>
            <a:pathLst>
              <a:path h="2521602" w="2859549">
                <a:moveTo>
                  <a:pt x="0" y="0"/>
                </a:moveTo>
                <a:lnTo>
                  <a:pt x="2859549" y="0"/>
                </a:lnTo>
                <a:lnTo>
                  <a:pt x="2859549" y="2521602"/>
                </a:lnTo>
                <a:lnTo>
                  <a:pt x="0" y="252160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3" id="23"/>
          <p:cNvSpPr txBox="true"/>
          <p:nvPr/>
        </p:nvSpPr>
        <p:spPr>
          <a:xfrm rot="0">
            <a:off x="1574611" y="765175"/>
            <a:ext cx="4141972" cy="450849"/>
          </a:xfrm>
          <a:prstGeom prst="rect">
            <a:avLst/>
          </a:prstGeom>
        </p:spPr>
        <p:txBody>
          <a:bodyPr anchor="t" rtlCol="false" tIns="0" lIns="0" bIns="0" rIns="0">
            <a:spAutoFit/>
          </a:bodyPr>
          <a:lstStyle/>
          <a:p>
            <a:pPr algn="l">
              <a:lnSpc>
                <a:spcPts val="3500"/>
              </a:lnSpc>
            </a:pPr>
            <a:r>
              <a:rPr lang="en-US" sz="2500" b="true">
                <a:solidFill>
                  <a:srgbClr val="FFFFFF"/>
                </a:solidFill>
                <a:latin typeface="Poppins Bold"/>
                <a:ea typeface="Poppins Bold"/>
                <a:cs typeface="Poppins Bold"/>
                <a:sym typeface="Poppins Bold"/>
              </a:rPr>
              <a:t>KELOMPOK 12</a:t>
            </a:r>
          </a:p>
        </p:txBody>
      </p:sp>
      <p:sp>
        <p:nvSpPr>
          <p:cNvPr name="TextBox 24" id="24"/>
          <p:cNvSpPr txBox="true"/>
          <p:nvPr/>
        </p:nvSpPr>
        <p:spPr>
          <a:xfrm rot="0">
            <a:off x="9144000" y="816990"/>
            <a:ext cx="1662550" cy="368300"/>
          </a:xfrm>
          <a:prstGeom prst="rect">
            <a:avLst/>
          </a:prstGeom>
        </p:spPr>
        <p:txBody>
          <a:bodyPr anchor="t" rtlCol="false" tIns="0" lIns="0" bIns="0" rIns="0">
            <a:spAutoFit/>
          </a:bodyPr>
          <a:lstStyle/>
          <a:p>
            <a:pPr algn="r" marL="0" indent="0" lvl="0">
              <a:lnSpc>
                <a:spcPts val="2800"/>
              </a:lnSpc>
              <a:spcBef>
                <a:spcPct val="0"/>
              </a:spcBef>
            </a:pPr>
            <a:r>
              <a:rPr lang="en-US" sz="2000">
                <a:solidFill>
                  <a:srgbClr val="FFFFFF"/>
                </a:solidFill>
                <a:latin typeface="Poppins"/>
                <a:ea typeface="Poppins"/>
                <a:cs typeface="Poppins"/>
                <a:sym typeface="Poppins"/>
              </a:rPr>
              <a:t>HOME</a:t>
            </a:r>
          </a:p>
        </p:txBody>
      </p:sp>
      <p:sp>
        <p:nvSpPr>
          <p:cNvPr name="TextBox 25" id="25"/>
          <p:cNvSpPr txBox="true"/>
          <p:nvPr/>
        </p:nvSpPr>
        <p:spPr>
          <a:xfrm rot="0">
            <a:off x="11408122" y="816990"/>
            <a:ext cx="1907082" cy="368300"/>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Poppins"/>
                <a:ea typeface="Poppins"/>
                <a:cs typeface="Poppins"/>
                <a:sym typeface="Poppins"/>
              </a:rPr>
              <a:t>ABOUT</a:t>
            </a:r>
          </a:p>
        </p:txBody>
      </p:sp>
      <p:sp>
        <p:nvSpPr>
          <p:cNvPr name="TextBox 26" id="26"/>
          <p:cNvSpPr txBox="true"/>
          <p:nvPr/>
        </p:nvSpPr>
        <p:spPr>
          <a:xfrm rot="0">
            <a:off x="13726729" y="816990"/>
            <a:ext cx="1916881" cy="368300"/>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Poppins Bold"/>
                <a:ea typeface="Poppins Bold"/>
                <a:cs typeface="Poppins Bold"/>
                <a:sym typeface="Poppins Bold"/>
              </a:rPr>
              <a:t>CONTENT</a:t>
            </a:r>
          </a:p>
        </p:txBody>
      </p:sp>
      <p:sp>
        <p:nvSpPr>
          <p:cNvPr name="TextBox 27" id="27"/>
          <p:cNvSpPr txBox="true"/>
          <p:nvPr/>
        </p:nvSpPr>
        <p:spPr>
          <a:xfrm rot="0">
            <a:off x="15034325" y="816990"/>
            <a:ext cx="2224975" cy="368300"/>
          </a:xfrm>
          <a:prstGeom prst="rect">
            <a:avLst/>
          </a:prstGeom>
        </p:spPr>
        <p:txBody>
          <a:bodyPr anchor="t" rtlCol="false" tIns="0" lIns="0" bIns="0" rIns="0">
            <a:spAutoFit/>
          </a:bodyPr>
          <a:lstStyle/>
          <a:p>
            <a:pPr algn="r" marL="0" indent="0" lvl="0">
              <a:lnSpc>
                <a:spcPts val="2800"/>
              </a:lnSpc>
              <a:spcBef>
                <a:spcPct val="0"/>
              </a:spcBef>
            </a:pPr>
            <a:r>
              <a:rPr lang="en-US" sz="2000">
                <a:solidFill>
                  <a:srgbClr val="FFFFFF"/>
                </a:solidFill>
                <a:latin typeface="Poppins"/>
                <a:ea typeface="Poppins"/>
                <a:cs typeface="Poppins"/>
                <a:sym typeface="Poppins"/>
              </a:rPr>
              <a:t>OTHERS</a:t>
            </a:r>
          </a:p>
        </p:txBody>
      </p:sp>
      <p:sp>
        <p:nvSpPr>
          <p:cNvPr name="TextBox 28" id="28"/>
          <p:cNvSpPr txBox="true"/>
          <p:nvPr/>
        </p:nvSpPr>
        <p:spPr>
          <a:xfrm rot="0">
            <a:off x="8708415" y="3215862"/>
            <a:ext cx="8404325" cy="5255002"/>
          </a:xfrm>
          <a:prstGeom prst="rect">
            <a:avLst/>
          </a:prstGeom>
        </p:spPr>
        <p:txBody>
          <a:bodyPr anchor="t" rtlCol="false" tIns="0" lIns="0" bIns="0" rIns="0">
            <a:spAutoFit/>
          </a:bodyPr>
          <a:lstStyle/>
          <a:p>
            <a:pPr algn="just">
              <a:lnSpc>
                <a:spcPts val="4186"/>
              </a:lnSpc>
            </a:pPr>
            <a:r>
              <a:rPr lang="en-US" sz="3220" spc="-189">
                <a:solidFill>
                  <a:srgbClr val="FFFFFF"/>
                </a:solidFill>
                <a:latin typeface="Poppins"/>
                <a:ea typeface="Poppins"/>
                <a:cs typeface="Poppins"/>
                <a:sym typeface="Poppins"/>
              </a:rPr>
              <a:t>1.Perangkat Keras: Arduino Uno R4 WiFi, Sensor   Gas, Breadboard, Kabel Jumper.</a:t>
            </a:r>
          </a:p>
          <a:p>
            <a:pPr algn="just">
              <a:lnSpc>
                <a:spcPts val="4186"/>
              </a:lnSpc>
            </a:pPr>
            <a:r>
              <a:rPr lang="en-US" sz="3220" spc="-189">
                <a:solidFill>
                  <a:srgbClr val="FFFFFF"/>
                </a:solidFill>
                <a:latin typeface="Poppins"/>
                <a:ea typeface="Poppins"/>
                <a:cs typeface="Poppins"/>
                <a:sym typeface="Poppins"/>
              </a:rPr>
              <a:t>2. Perangkat Lunak:</a:t>
            </a:r>
          </a:p>
          <a:p>
            <a:pPr algn="just">
              <a:lnSpc>
                <a:spcPts val="4186"/>
              </a:lnSpc>
            </a:pPr>
            <a:r>
              <a:rPr lang="en-US" sz="3220" spc="-189">
                <a:solidFill>
                  <a:srgbClr val="FFFFFF"/>
                </a:solidFill>
                <a:latin typeface="Poppins"/>
                <a:ea typeface="Poppins"/>
                <a:cs typeface="Poppins"/>
                <a:sym typeface="Poppins"/>
              </a:rPr>
              <a:t>         – Firmware: Arduino IDE.</a:t>
            </a:r>
          </a:p>
          <a:p>
            <a:pPr algn="just">
              <a:lnSpc>
                <a:spcPts val="4186"/>
              </a:lnSpc>
            </a:pPr>
            <a:r>
              <a:rPr lang="en-US" sz="3220" spc="-189">
                <a:solidFill>
                  <a:srgbClr val="FFFFFF"/>
                </a:solidFill>
                <a:latin typeface="Poppins"/>
                <a:ea typeface="Poppins"/>
                <a:cs typeface="Poppins"/>
                <a:sym typeface="Poppins"/>
              </a:rPr>
              <a:t>         </a:t>
            </a:r>
            <a:r>
              <a:rPr lang="en-US" sz="3220" spc="-189">
                <a:solidFill>
                  <a:srgbClr val="FFFFFF"/>
                </a:solidFill>
                <a:latin typeface="Poppins"/>
                <a:ea typeface="Poppins"/>
                <a:cs typeface="Poppins"/>
                <a:sym typeface="Poppins"/>
              </a:rPr>
              <a:t>– Backend: Bahasa Pemrograman Rust.</a:t>
            </a:r>
          </a:p>
          <a:p>
            <a:pPr algn="just">
              <a:lnSpc>
                <a:spcPts val="4186"/>
              </a:lnSpc>
            </a:pPr>
            <a:r>
              <a:rPr lang="en-US" sz="3220" spc="-189">
                <a:solidFill>
                  <a:srgbClr val="FFFFFF"/>
                </a:solidFill>
                <a:latin typeface="Poppins"/>
                <a:ea typeface="Poppins"/>
                <a:cs typeface="Poppins"/>
                <a:sym typeface="Poppins"/>
              </a:rPr>
              <a:t>         </a:t>
            </a:r>
            <a:r>
              <a:rPr lang="en-US" sz="3220" spc="-189">
                <a:solidFill>
                  <a:srgbClr val="FFFFFF"/>
                </a:solidFill>
                <a:latin typeface="Poppins"/>
                <a:ea typeface="Poppins"/>
                <a:cs typeface="Poppins"/>
                <a:sym typeface="Poppins"/>
              </a:rPr>
              <a:t>– Frontend: Python dengan pustaka Qt  </a:t>
            </a:r>
          </a:p>
          <a:p>
            <a:pPr algn="just">
              <a:lnSpc>
                <a:spcPts val="4186"/>
              </a:lnSpc>
            </a:pPr>
            <a:r>
              <a:rPr lang="en-US" sz="3220" spc="-189">
                <a:solidFill>
                  <a:srgbClr val="FFFFFF"/>
                </a:solidFill>
                <a:latin typeface="Poppins"/>
                <a:ea typeface="Poppins"/>
                <a:cs typeface="Poppins"/>
                <a:sym typeface="Poppins"/>
              </a:rPr>
              <a:t>         </a:t>
            </a:r>
            <a:r>
              <a:rPr lang="en-US" sz="3220" spc="-189">
                <a:solidFill>
                  <a:srgbClr val="FFFFFF"/>
                </a:solidFill>
                <a:latin typeface="Poppins"/>
                <a:ea typeface="Poppins"/>
                <a:cs typeface="Poppins"/>
                <a:sym typeface="Poppins"/>
              </a:rPr>
              <a:t>– Desain 3D: Fusion 360 / SolidWorks.</a:t>
            </a:r>
          </a:p>
          <a:p>
            <a:pPr algn="just">
              <a:lnSpc>
                <a:spcPts val="4186"/>
              </a:lnSpc>
            </a:pPr>
            <a:r>
              <a:rPr lang="en-US" sz="3220" spc="-189">
                <a:solidFill>
                  <a:srgbClr val="FFFFFF"/>
                </a:solidFill>
                <a:latin typeface="Poppins"/>
                <a:ea typeface="Poppins"/>
                <a:cs typeface="Poppins"/>
                <a:sym typeface="Poppins"/>
              </a:rPr>
              <a:t>         </a:t>
            </a:r>
            <a:r>
              <a:rPr lang="en-US" sz="3220" spc="-189">
                <a:solidFill>
                  <a:srgbClr val="FFFFFF"/>
                </a:solidFill>
                <a:latin typeface="Poppins"/>
                <a:ea typeface="Poppins"/>
                <a:cs typeface="Poppins"/>
                <a:sym typeface="Poppins"/>
              </a:rPr>
              <a:t>– Analisis: GNUPLOT.</a:t>
            </a:r>
          </a:p>
          <a:p>
            <a:pPr algn="just">
              <a:lnSpc>
                <a:spcPts val="4186"/>
              </a:lnSpc>
            </a:pPr>
            <a:r>
              <a:rPr lang="en-US" sz="3220" spc="-189">
                <a:solidFill>
                  <a:srgbClr val="FFFFFF"/>
                </a:solidFill>
                <a:latin typeface="Poppins"/>
                <a:ea typeface="Poppins"/>
                <a:cs typeface="Poppins"/>
                <a:sym typeface="Poppins"/>
              </a:rPr>
              <a:t>3. Sampel Uji:  Cabai (Sebagai sampel utama) dan Udara Bebas.</a:t>
            </a:r>
          </a:p>
        </p:txBody>
      </p:sp>
      <p:sp>
        <p:nvSpPr>
          <p:cNvPr name="TextBox 29" id="29"/>
          <p:cNvSpPr txBox="true"/>
          <p:nvPr/>
        </p:nvSpPr>
        <p:spPr>
          <a:xfrm rot="0">
            <a:off x="3693990" y="1096146"/>
            <a:ext cx="4045187" cy="1160145"/>
          </a:xfrm>
          <a:prstGeom prst="rect">
            <a:avLst/>
          </a:prstGeom>
        </p:spPr>
        <p:txBody>
          <a:bodyPr anchor="t" rtlCol="false" tIns="0" lIns="0" bIns="0" rIns="0">
            <a:spAutoFit/>
          </a:bodyPr>
          <a:lstStyle/>
          <a:p>
            <a:pPr algn="l">
              <a:lnSpc>
                <a:spcPts val="8400"/>
              </a:lnSpc>
            </a:pPr>
            <a:r>
              <a:rPr lang="en-US" sz="6000" b="true">
                <a:solidFill>
                  <a:srgbClr val="00FFD1"/>
                </a:solidFill>
                <a:latin typeface="Neo Sans Bold"/>
                <a:ea typeface="Neo Sans Bold"/>
                <a:cs typeface="Neo Sans Bold"/>
                <a:sym typeface="Neo Sans Bold"/>
              </a:rPr>
              <a:t>Bahan</a:t>
            </a:r>
          </a:p>
        </p:txBody>
      </p:sp>
      <p:sp>
        <p:nvSpPr>
          <p:cNvPr name="TextBox 30" id="30"/>
          <p:cNvSpPr txBox="true"/>
          <p:nvPr/>
        </p:nvSpPr>
        <p:spPr>
          <a:xfrm rot="0">
            <a:off x="1298128" y="1105671"/>
            <a:ext cx="2347469" cy="1157182"/>
          </a:xfrm>
          <a:prstGeom prst="rect">
            <a:avLst/>
          </a:prstGeom>
        </p:spPr>
        <p:txBody>
          <a:bodyPr anchor="t" rtlCol="false" tIns="0" lIns="0" bIns="0" rIns="0">
            <a:spAutoFit/>
          </a:bodyPr>
          <a:lstStyle/>
          <a:p>
            <a:pPr algn="l">
              <a:lnSpc>
                <a:spcPts val="8458"/>
              </a:lnSpc>
            </a:pPr>
            <a:r>
              <a:rPr lang="en-US" sz="6041" b="true">
                <a:solidFill>
                  <a:srgbClr val="FFFFFF"/>
                </a:solidFill>
                <a:latin typeface="Neo Sans Bold"/>
                <a:ea typeface="Neo Sans Bold"/>
                <a:cs typeface="Neo Sans Bold"/>
                <a:sym typeface="Neo Sans Bold"/>
              </a:rPr>
              <a:t>Alat &amp;</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444978" cy="812800"/>
          </a:xfrm>
        </p:grpSpPr>
        <p:sp>
          <p:nvSpPr>
            <p:cNvPr name="Freeform 3" id="3"/>
            <p:cNvSpPr/>
            <p:nvPr/>
          </p:nvSpPr>
          <p:spPr>
            <a:xfrm flipH="false" flipV="false" rot="0">
              <a:off x="0" y="0"/>
              <a:ext cx="1444978" cy="812800"/>
            </a:xfrm>
            <a:custGeom>
              <a:avLst/>
              <a:gdLst/>
              <a:ahLst/>
              <a:cxnLst/>
              <a:rect r="r" b="b" t="t" l="l"/>
              <a:pathLst>
                <a:path h="812800" w="1444978">
                  <a:moveTo>
                    <a:pt x="0" y="0"/>
                  </a:moveTo>
                  <a:lnTo>
                    <a:pt x="1444978" y="0"/>
                  </a:lnTo>
                  <a:lnTo>
                    <a:pt x="1444978" y="812800"/>
                  </a:lnTo>
                  <a:lnTo>
                    <a:pt x="0" y="812800"/>
                  </a:lnTo>
                  <a:close/>
                </a:path>
              </a:pathLst>
            </a:custGeom>
            <a:blipFill>
              <a:blip r:embed="rId2"/>
              <a:stretch>
                <a:fillRect l="-3317" t="0" r="-3317" b="0"/>
              </a:stretch>
            </a:blipFill>
          </p:spPr>
        </p:sp>
      </p:grpSp>
      <p:grpSp>
        <p:nvGrpSpPr>
          <p:cNvPr name="Group 4" id="4"/>
          <p:cNvGrpSpPr/>
          <p:nvPr/>
        </p:nvGrpSpPr>
        <p:grpSpPr>
          <a:xfrm rot="0">
            <a:off x="0" y="0"/>
            <a:ext cx="18288000" cy="10287000"/>
            <a:chOff x="0" y="0"/>
            <a:chExt cx="4816593" cy="2709333"/>
          </a:xfrm>
        </p:grpSpPr>
        <p:sp>
          <p:nvSpPr>
            <p:cNvPr name="Freeform 5" id="5"/>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11076D">
                    <a:alpha val="64000"/>
                  </a:srgbClr>
                </a:gs>
                <a:gs pos="100000">
                  <a:srgbClr val="144357">
                    <a:alpha val="64000"/>
                  </a:srgbClr>
                </a:gs>
              </a:gsLst>
              <a:path path="circle">
                <a:fillToRect l="0" r="100000" t="0" b="100000"/>
              </a:path>
              <a:tileRect r="0" l="-100000" b="0" t="-100000"/>
            </a:gradFill>
          </p:spPr>
        </p:sp>
        <p:sp>
          <p:nvSpPr>
            <p:cNvPr name="TextBox 6" id="6"/>
            <p:cNvSpPr txBox="true"/>
            <p:nvPr/>
          </p:nvSpPr>
          <p:spPr>
            <a:xfrm>
              <a:off x="0" y="-57150"/>
              <a:ext cx="4816593" cy="2766483"/>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692296" y="692296"/>
            <a:ext cx="672808" cy="672808"/>
          </a:xfrm>
          <a:custGeom>
            <a:avLst/>
            <a:gdLst/>
            <a:ahLst/>
            <a:cxnLst/>
            <a:rect r="r" b="b" t="t" l="l"/>
            <a:pathLst>
              <a:path h="672808" w="672808">
                <a:moveTo>
                  <a:pt x="0" y="0"/>
                </a:moveTo>
                <a:lnTo>
                  <a:pt x="672808" y="0"/>
                </a:lnTo>
                <a:lnTo>
                  <a:pt x="672808" y="672808"/>
                </a:lnTo>
                <a:lnTo>
                  <a:pt x="0" y="6728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9592643" y="712071"/>
            <a:ext cx="8037844" cy="653033"/>
            <a:chOff x="0" y="0"/>
            <a:chExt cx="2116963" cy="171992"/>
          </a:xfrm>
        </p:grpSpPr>
        <p:sp>
          <p:nvSpPr>
            <p:cNvPr name="Freeform 9" id="9"/>
            <p:cNvSpPr/>
            <p:nvPr/>
          </p:nvSpPr>
          <p:spPr>
            <a:xfrm flipH="false" flipV="false" rot="0">
              <a:off x="0" y="0"/>
              <a:ext cx="2116963" cy="171992"/>
            </a:xfrm>
            <a:custGeom>
              <a:avLst/>
              <a:gdLst/>
              <a:ahLst/>
              <a:cxnLst/>
              <a:rect r="r" b="b" t="t" l="l"/>
              <a:pathLst>
                <a:path h="171992" w="2116963">
                  <a:moveTo>
                    <a:pt x="28896" y="0"/>
                  </a:moveTo>
                  <a:lnTo>
                    <a:pt x="2088068" y="0"/>
                  </a:lnTo>
                  <a:cubicBezTo>
                    <a:pt x="2104026" y="0"/>
                    <a:pt x="2116963" y="12937"/>
                    <a:pt x="2116963" y="28896"/>
                  </a:cubicBezTo>
                  <a:lnTo>
                    <a:pt x="2116963" y="143097"/>
                  </a:lnTo>
                  <a:cubicBezTo>
                    <a:pt x="2116963" y="150760"/>
                    <a:pt x="2113919" y="158110"/>
                    <a:pt x="2108500" y="163529"/>
                  </a:cubicBezTo>
                  <a:cubicBezTo>
                    <a:pt x="2103081" y="168948"/>
                    <a:pt x="2095731" y="171992"/>
                    <a:pt x="2088068" y="171992"/>
                  </a:cubicBezTo>
                  <a:lnTo>
                    <a:pt x="28896" y="171992"/>
                  </a:lnTo>
                  <a:cubicBezTo>
                    <a:pt x="12937" y="171992"/>
                    <a:pt x="0" y="159055"/>
                    <a:pt x="0" y="143097"/>
                  </a:cubicBezTo>
                  <a:lnTo>
                    <a:pt x="0" y="28896"/>
                  </a:lnTo>
                  <a:cubicBezTo>
                    <a:pt x="0" y="12937"/>
                    <a:pt x="12937" y="0"/>
                    <a:pt x="28896" y="0"/>
                  </a:cubicBezTo>
                  <a:close/>
                </a:path>
              </a:pathLst>
            </a:custGeom>
            <a:solidFill>
              <a:srgbClr val="21DEE8">
                <a:alpha val="12941"/>
              </a:srgbClr>
            </a:solidFill>
          </p:spPr>
        </p:sp>
        <p:sp>
          <p:nvSpPr>
            <p:cNvPr name="TextBox 10" id="10"/>
            <p:cNvSpPr txBox="true"/>
            <p:nvPr/>
          </p:nvSpPr>
          <p:spPr>
            <a:xfrm>
              <a:off x="0" y="-66675"/>
              <a:ext cx="2116963" cy="238667"/>
            </a:xfrm>
            <a:prstGeom prst="rect">
              <a:avLst/>
            </a:prstGeom>
          </p:spPr>
          <p:txBody>
            <a:bodyPr anchor="ctr" rtlCol="false" tIns="50800" lIns="50800" bIns="50800" rIns="50800"/>
            <a:lstStyle/>
            <a:p>
              <a:pPr algn="ctr">
                <a:lnSpc>
                  <a:spcPts val="2800"/>
                </a:lnSpc>
              </a:pPr>
            </a:p>
          </p:txBody>
        </p:sp>
      </p:grpSp>
      <p:grpSp>
        <p:nvGrpSpPr>
          <p:cNvPr name="Group 11" id="11"/>
          <p:cNvGrpSpPr/>
          <p:nvPr/>
        </p:nvGrpSpPr>
        <p:grpSpPr>
          <a:xfrm rot="0">
            <a:off x="692296" y="2946494"/>
            <a:ext cx="11127020" cy="5979960"/>
            <a:chOff x="0" y="0"/>
            <a:chExt cx="2930573" cy="1574969"/>
          </a:xfrm>
        </p:grpSpPr>
        <p:sp>
          <p:nvSpPr>
            <p:cNvPr name="Freeform 12" id="12"/>
            <p:cNvSpPr/>
            <p:nvPr/>
          </p:nvSpPr>
          <p:spPr>
            <a:xfrm flipH="false" flipV="false" rot="0">
              <a:off x="0" y="0"/>
              <a:ext cx="2930573" cy="1574969"/>
            </a:xfrm>
            <a:custGeom>
              <a:avLst/>
              <a:gdLst/>
              <a:ahLst/>
              <a:cxnLst/>
              <a:rect r="r" b="b" t="t" l="l"/>
              <a:pathLst>
                <a:path h="1574969" w="2930573">
                  <a:moveTo>
                    <a:pt x="35485" y="0"/>
                  </a:moveTo>
                  <a:lnTo>
                    <a:pt x="2895088" y="0"/>
                  </a:lnTo>
                  <a:cubicBezTo>
                    <a:pt x="2904500" y="0"/>
                    <a:pt x="2913525" y="3739"/>
                    <a:pt x="2920180" y="10393"/>
                  </a:cubicBezTo>
                  <a:cubicBezTo>
                    <a:pt x="2926835" y="17048"/>
                    <a:pt x="2930573" y="26074"/>
                    <a:pt x="2930573" y="35485"/>
                  </a:cubicBezTo>
                  <a:lnTo>
                    <a:pt x="2930573" y="1539484"/>
                  </a:lnTo>
                  <a:cubicBezTo>
                    <a:pt x="2930573" y="1548895"/>
                    <a:pt x="2926835" y="1557921"/>
                    <a:pt x="2920180" y="1564576"/>
                  </a:cubicBezTo>
                  <a:cubicBezTo>
                    <a:pt x="2913525" y="1571230"/>
                    <a:pt x="2904500" y="1574969"/>
                    <a:pt x="2895088" y="1574969"/>
                  </a:cubicBezTo>
                  <a:lnTo>
                    <a:pt x="35485" y="1574969"/>
                  </a:lnTo>
                  <a:cubicBezTo>
                    <a:pt x="26074" y="1574969"/>
                    <a:pt x="17048" y="1571230"/>
                    <a:pt x="10393" y="1564576"/>
                  </a:cubicBezTo>
                  <a:cubicBezTo>
                    <a:pt x="3739" y="1557921"/>
                    <a:pt x="0" y="1548895"/>
                    <a:pt x="0" y="1539484"/>
                  </a:cubicBezTo>
                  <a:lnTo>
                    <a:pt x="0" y="35485"/>
                  </a:lnTo>
                  <a:cubicBezTo>
                    <a:pt x="0" y="26074"/>
                    <a:pt x="3739" y="17048"/>
                    <a:pt x="10393" y="10393"/>
                  </a:cubicBezTo>
                  <a:cubicBezTo>
                    <a:pt x="17048" y="3739"/>
                    <a:pt x="26074" y="0"/>
                    <a:pt x="35485" y="0"/>
                  </a:cubicBezTo>
                  <a:close/>
                </a:path>
              </a:pathLst>
            </a:custGeom>
            <a:solidFill>
              <a:srgbClr val="21DEE8">
                <a:alpha val="12941"/>
              </a:srgbClr>
            </a:solidFill>
          </p:spPr>
        </p:sp>
        <p:sp>
          <p:nvSpPr>
            <p:cNvPr name="TextBox 13" id="13"/>
            <p:cNvSpPr txBox="true"/>
            <p:nvPr/>
          </p:nvSpPr>
          <p:spPr>
            <a:xfrm>
              <a:off x="0" y="-66675"/>
              <a:ext cx="2930573" cy="1641644"/>
            </a:xfrm>
            <a:prstGeom prst="rect">
              <a:avLst/>
            </a:prstGeom>
          </p:spPr>
          <p:txBody>
            <a:bodyPr anchor="ctr" rtlCol="false" tIns="50800" lIns="50800" bIns="50800" rIns="50800"/>
            <a:lstStyle/>
            <a:p>
              <a:pPr algn="ctr">
                <a:lnSpc>
                  <a:spcPts val="2800"/>
                </a:lnSpc>
              </a:pPr>
            </a:p>
          </p:txBody>
        </p:sp>
      </p:grpSp>
      <p:grpSp>
        <p:nvGrpSpPr>
          <p:cNvPr name="Group 14" id="14"/>
          <p:cNvGrpSpPr/>
          <p:nvPr/>
        </p:nvGrpSpPr>
        <p:grpSpPr>
          <a:xfrm rot="0">
            <a:off x="692296" y="2946494"/>
            <a:ext cx="11127020" cy="6063481"/>
            <a:chOff x="0" y="0"/>
            <a:chExt cx="2930573" cy="1596966"/>
          </a:xfrm>
        </p:grpSpPr>
        <p:sp>
          <p:nvSpPr>
            <p:cNvPr name="Freeform 15" id="15"/>
            <p:cNvSpPr/>
            <p:nvPr/>
          </p:nvSpPr>
          <p:spPr>
            <a:xfrm flipH="false" flipV="false" rot="0">
              <a:off x="0" y="0"/>
              <a:ext cx="2930573" cy="1596966"/>
            </a:xfrm>
            <a:custGeom>
              <a:avLst/>
              <a:gdLst/>
              <a:ahLst/>
              <a:cxnLst/>
              <a:rect r="r" b="b" t="t" l="l"/>
              <a:pathLst>
                <a:path h="1596966" w="2930573">
                  <a:moveTo>
                    <a:pt x="35485" y="0"/>
                  </a:moveTo>
                  <a:lnTo>
                    <a:pt x="2895088" y="0"/>
                  </a:lnTo>
                  <a:cubicBezTo>
                    <a:pt x="2904500" y="0"/>
                    <a:pt x="2913525" y="3739"/>
                    <a:pt x="2920180" y="10393"/>
                  </a:cubicBezTo>
                  <a:cubicBezTo>
                    <a:pt x="2926835" y="17048"/>
                    <a:pt x="2930573" y="26074"/>
                    <a:pt x="2930573" y="35485"/>
                  </a:cubicBezTo>
                  <a:lnTo>
                    <a:pt x="2930573" y="1561482"/>
                  </a:lnTo>
                  <a:cubicBezTo>
                    <a:pt x="2930573" y="1570893"/>
                    <a:pt x="2926835" y="1579918"/>
                    <a:pt x="2920180" y="1586573"/>
                  </a:cubicBezTo>
                  <a:cubicBezTo>
                    <a:pt x="2913525" y="1593228"/>
                    <a:pt x="2904500" y="1596966"/>
                    <a:pt x="2895088" y="1596966"/>
                  </a:cubicBezTo>
                  <a:lnTo>
                    <a:pt x="35485" y="1596966"/>
                  </a:lnTo>
                  <a:cubicBezTo>
                    <a:pt x="26074" y="1596966"/>
                    <a:pt x="17048" y="1593228"/>
                    <a:pt x="10393" y="1586573"/>
                  </a:cubicBezTo>
                  <a:cubicBezTo>
                    <a:pt x="3739" y="1579918"/>
                    <a:pt x="0" y="1570893"/>
                    <a:pt x="0" y="1561482"/>
                  </a:cubicBezTo>
                  <a:lnTo>
                    <a:pt x="0" y="35485"/>
                  </a:lnTo>
                  <a:cubicBezTo>
                    <a:pt x="0" y="26074"/>
                    <a:pt x="3739" y="17048"/>
                    <a:pt x="10393" y="10393"/>
                  </a:cubicBezTo>
                  <a:cubicBezTo>
                    <a:pt x="17048" y="3739"/>
                    <a:pt x="26074" y="0"/>
                    <a:pt x="35485" y="0"/>
                  </a:cubicBezTo>
                  <a:close/>
                </a:path>
              </a:pathLst>
            </a:custGeom>
            <a:solidFill>
              <a:srgbClr val="000000">
                <a:alpha val="0"/>
              </a:srgbClr>
            </a:solidFill>
            <a:ln w="47625" cap="rnd">
              <a:gradFill>
                <a:gsLst>
                  <a:gs pos="0">
                    <a:srgbClr val="004AB8">
                      <a:alpha val="100000"/>
                    </a:srgbClr>
                  </a:gs>
                  <a:gs pos="100000">
                    <a:srgbClr val="00FFD1">
                      <a:alpha val="100000"/>
                    </a:srgbClr>
                  </a:gs>
                </a:gsLst>
                <a:path path="circle">
                  <a:fillToRect l="0" r="100000" t="0" b="100000"/>
                </a:path>
                <a:tileRect r="0" l="-100000" b="0" t="-100000"/>
              </a:gradFill>
              <a:prstDash val="solid"/>
              <a:round/>
            </a:ln>
          </p:spPr>
        </p:sp>
        <p:sp>
          <p:nvSpPr>
            <p:cNvPr name="TextBox 16" id="16"/>
            <p:cNvSpPr txBox="true"/>
            <p:nvPr/>
          </p:nvSpPr>
          <p:spPr>
            <a:xfrm>
              <a:off x="0" y="-66675"/>
              <a:ext cx="2930573" cy="1663641"/>
            </a:xfrm>
            <a:prstGeom prst="rect">
              <a:avLst/>
            </a:prstGeom>
          </p:spPr>
          <p:txBody>
            <a:bodyPr anchor="ctr" rtlCol="false" tIns="50800" lIns="50800" bIns="50800" rIns="50800"/>
            <a:lstStyle/>
            <a:p>
              <a:pPr algn="ctr">
                <a:lnSpc>
                  <a:spcPts val="2800"/>
                </a:lnSpc>
              </a:pPr>
            </a:p>
          </p:txBody>
        </p:sp>
      </p:grpSp>
      <p:sp>
        <p:nvSpPr>
          <p:cNvPr name="Freeform 17" id="17"/>
          <p:cNvSpPr/>
          <p:nvPr/>
        </p:nvSpPr>
        <p:spPr>
          <a:xfrm flipH="false" flipV="false" rot="0">
            <a:off x="-1696918" y="1365104"/>
            <a:ext cx="3271529" cy="3162781"/>
          </a:xfrm>
          <a:custGeom>
            <a:avLst/>
            <a:gdLst/>
            <a:ahLst/>
            <a:cxnLst/>
            <a:rect r="r" b="b" t="t" l="l"/>
            <a:pathLst>
              <a:path h="3162781" w="3271529">
                <a:moveTo>
                  <a:pt x="0" y="0"/>
                </a:moveTo>
                <a:lnTo>
                  <a:pt x="3271529" y="0"/>
                </a:lnTo>
                <a:lnTo>
                  <a:pt x="3271529" y="3162780"/>
                </a:lnTo>
                <a:lnTo>
                  <a:pt x="0" y="3162780"/>
                </a:lnTo>
                <a:lnTo>
                  <a:pt x="0" y="0"/>
                </a:lnTo>
                <a:close/>
              </a:path>
            </a:pathLst>
          </a:custGeom>
          <a:blipFill>
            <a:blip r:embed="rId5">
              <a:alphaModFix amt="54000"/>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14612554" y="6405262"/>
            <a:ext cx="2532361" cy="2448182"/>
          </a:xfrm>
          <a:custGeom>
            <a:avLst/>
            <a:gdLst/>
            <a:ahLst/>
            <a:cxnLst/>
            <a:rect r="r" b="b" t="t" l="l"/>
            <a:pathLst>
              <a:path h="2448182" w="2532361">
                <a:moveTo>
                  <a:pt x="0" y="0"/>
                </a:moveTo>
                <a:lnTo>
                  <a:pt x="2532361" y="0"/>
                </a:lnTo>
                <a:lnTo>
                  <a:pt x="2532361" y="2448182"/>
                </a:lnTo>
                <a:lnTo>
                  <a:pt x="0" y="2448182"/>
                </a:lnTo>
                <a:lnTo>
                  <a:pt x="0" y="0"/>
                </a:lnTo>
                <a:close/>
              </a:path>
            </a:pathLst>
          </a:custGeom>
          <a:blipFill>
            <a:blip r:embed="rId5">
              <a:alphaModFix amt="54000"/>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0">
            <a:off x="12964359" y="2241532"/>
            <a:ext cx="4139932" cy="7389884"/>
          </a:xfrm>
          <a:custGeom>
            <a:avLst/>
            <a:gdLst/>
            <a:ahLst/>
            <a:cxnLst/>
            <a:rect r="r" b="b" t="t" l="l"/>
            <a:pathLst>
              <a:path h="7389884" w="4139932">
                <a:moveTo>
                  <a:pt x="0" y="0"/>
                </a:moveTo>
                <a:lnTo>
                  <a:pt x="4139932" y="0"/>
                </a:lnTo>
                <a:lnTo>
                  <a:pt x="4139932" y="7389884"/>
                </a:lnTo>
                <a:lnTo>
                  <a:pt x="0" y="7389884"/>
                </a:lnTo>
                <a:lnTo>
                  <a:pt x="0" y="0"/>
                </a:lnTo>
                <a:close/>
              </a:path>
            </a:pathLst>
          </a:custGeom>
          <a:blipFill>
            <a:blip r:embed="rId7"/>
            <a:stretch>
              <a:fillRect l="-203" t="0" r="-203" b="0"/>
            </a:stretch>
          </a:blipFill>
        </p:spPr>
      </p:sp>
      <p:sp>
        <p:nvSpPr>
          <p:cNvPr name="TextBox 20" id="20"/>
          <p:cNvSpPr txBox="true"/>
          <p:nvPr/>
        </p:nvSpPr>
        <p:spPr>
          <a:xfrm rot="0">
            <a:off x="1574611" y="765175"/>
            <a:ext cx="4141972" cy="450849"/>
          </a:xfrm>
          <a:prstGeom prst="rect">
            <a:avLst/>
          </a:prstGeom>
        </p:spPr>
        <p:txBody>
          <a:bodyPr anchor="t" rtlCol="false" tIns="0" lIns="0" bIns="0" rIns="0">
            <a:spAutoFit/>
          </a:bodyPr>
          <a:lstStyle/>
          <a:p>
            <a:pPr algn="l">
              <a:lnSpc>
                <a:spcPts val="3500"/>
              </a:lnSpc>
            </a:pPr>
            <a:r>
              <a:rPr lang="en-US" sz="2500" b="true">
                <a:solidFill>
                  <a:srgbClr val="FFFFFF"/>
                </a:solidFill>
                <a:latin typeface="Poppins Bold"/>
                <a:ea typeface="Poppins Bold"/>
                <a:cs typeface="Poppins Bold"/>
                <a:sym typeface="Poppins Bold"/>
              </a:rPr>
              <a:t>KELOMPOK 12</a:t>
            </a:r>
          </a:p>
        </p:txBody>
      </p:sp>
      <p:sp>
        <p:nvSpPr>
          <p:cNvPr name="TextBox 21" id="21"/>
          <p:cNvSpPr txBox="true"/>
          <p:nvPr/>
        </p:nvSpPr>
        <p:spPr>
          <a:xfrm rot="0">
            <a:off x="9144000" y="816990"/>
            <a:ext cx="1662550" cy="368300"/>
          </a:xfrm>
          <a:prstGeom prst="rect">
            <a:avLst/>
          </a:prstGeom>
        </p:spPr>
        <p:txBody>
          <a:bodyPr anchor="t" rtlCol="false" tIns="0" lIns="0" bIns="0" rIns="0">
            <a:spAutoFit/>
          </a:bodyPr>
          <a:lstStyle/>
          <a:p>
            <a:pPr algn="r" marL="0" indent="0" lvl="0">
              <a:lnSpc>
                <a:spcPts val="2800"/>
              </a:lnSpc>
              <a:spcBef>
                <a:spcPct val="0"/>
              </a:spcBef>
            </a:pPr>
            <a:r>
              <a:rPr lang="en-US" sz="2000">
                <a:solidFill>
                  <a:srgbClr val="FFFFFF"/>
                </a:solidFill>
                <a:latin typeface="Poppins"/>
                <a:ea typeface="Poppins"/>
                <a:cs typeface="Poppins"/>
                <a:sym typeface="Poppins"/>
              </a:rPr>
              <a:t>HOME</a:t>
            </a:r>
          </a:p>
        </p:txBody>
      </p:sp>
      <p:sp>
        <p:nvSpPr>
          <p:cNvPr name="TextBox 22" id="22"/>
          <p:cNvSpPr txBox="true"/>
          <p:nvPr/>
        </p:nvSpPr>
        <p:spPr>
          <a:xfrm rot="0">
            <a:off x="11408122" y="816990"/>
            <a:ext cx="1907082" cy="368300"/>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Poppins"/>
                <a:ea typeface="Poppins"/>
                <a:cs typeface="Poppins"/>
                <a:sym typeface="Poppins"/>
              </a:rPr>
              <a:t>ABOUT</a:t>
            </a:r>
          </a:p>
        </p:txBody>
      </p:sp>
      <p:sp>
        <p:nvSpPr>
          <p:cNvPr name="TextBox 23" id="23"/>
          <p:cNvSpPr txBox="true"/>
          <p:nvPr/>
        </p:nvSpPr>
        <p:spPr>
          <a:xfrm rot="0">
            <a:off x="13726729" y="816990"/>
            <a:ext cx="1916881" cy="368300"/>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Poppins Bold"/>
                <a:ea typeface="Poppins Bold"/>
                <a:cs typeface="Poppins Bold"/>
                <a:sym typeface="Poppins Bold"/>
              </a:rPr>
              <a:t>CONTENT</a:t>
            </a:r>
          </a:p>
        </p:txBody>
      </p:sp>
      <p:sp>
        <p:nvSpPr>
          <p:cNvPr name="TextBox 24" id="24"/>
          <p:cNvSpPr txBox="true"/>
          <p:nvPr/>
        </p:nvSpPr>
        <p:spPr>
          <a:xfrm rot="0">
            <a:off x="15034325" y="816990"/>
            <a:ext cx="2224975" cy="368300"/>
          </a:xfrm>
          <a:prstGeom prst="rect">
            <a:avLst/>
          </a:prstGeom>
        </p:spPr>
        <p:txBody>
          <a:bodyPr anchor="t" rtlCol="false" tIns="0" lIns="0" bIns="0" rIns="0">
            <a:spAutoFit/>
          </a:bodyPr>
          <a:lstStyle/>
          <a:p>
            <a:pPr algn="r" marL="0" indent="0" lvl="0">
              <a:lnSpc>
                <a:spcPts val="2800"/>
              </a:lnSpc>
              <a:spcBef>
                <a:spcPct val="0"/>
              </a:spcBef>
            </a:pPr>
            <a:r>
              <a:rPr lang="en-US" sz="2000">
                <a:solidFill>
                  <a:srgbClr val="FFFFFF"/>
                </a:solidFill>
                <a:latin typeface="Poppins"/>
                <a:ea typeface="Poppins"/>
                <a:cs typeface="Poppins"/>
                <a:sym typeface="Poppins"/>
              </a:rPr>
              <a:t>OTHERS</a:t>
            </a:r>
          </a:p>
        </p:txBody>
      </p:sp>
      <p:sp>
        <p:nvSpPr>
          <p:cNvPr name="TextBox 25" id="25"/>
          <p:cNvSpPr txBox="true"/>
          <p:nvPr/>
        </p:nvSpPr>
        <p:spPr>
          <a:xfrm rot="0">
            <a:off x="1086188" y="3212723"/>
            <a:ext cx="10339237" cy="1315161"/>
          </a:xfrm>
          <a:prstGeom prst="rect">
            <a:avLst/>
          </a:prstGeom>
        </p:spPr>
        <p:txBody>
          <a:bodyPr anchor="t" rtlCol="false" tIns="0" lIns="0" bIns="0" rIns="0">
            <a:spAutoFit/>
          </a:bodyPr>
          <a:lstStyle/>
          <a:p>
            <a:pPr algn="just" marL="0" indent="0" lvl="0">
              <a:lnSpc>
                <a:spcPts val="3453"/>
              </a:lnSpc>
            </a:pPr>
            <a:r>
              <a:rPr lang="en-US" sz="2656" spc="-156">
                <a:solidFill>
                  <a:srgbClr val="FFFFFF"/>
                </a:solidFill>
                <a:latin typeface="Poppins"/>
                <a:ea typeface="Poppins"/>
                <a:cs typeface="Poppins"/>
                <a:sym typeface="Poppins"/>
              </a:rPr>
              <a:t>Akuisisi Data: Sensor gas mendeteksi perubahan resistansi akibat paparan aroma sampel. Arduino membaca tegangan analog dan mengirimkan data digital melalui komunikasi Serial.</a:t>
            </a:r>
          </a:p>
        </p:txBody>
      </p:sp>
      <p:sp>
        <p:nvSpPr>
          <p:cNvPr name="TextBox 26" id="26"/>
          <p:cNvSpPr txBox="true"/>
          <p:nvPr/>
        </p:nvSpPr>
        <p:spPr>
          <a:xfrm rot="0">
            <a:off x="1308777" y="1104632"/>
            <a:ext cx="6594854" cy="1157182"/>
          </a:xfrm>
          <a:prstGeom prst="rect">
            <a:avLst/>
          </a:prstGeom>
        </p:spPr>
        <p:txBody>
          <a:bodyPr anchor="t" rtlCol="false" tIns="0" lIns="0" bIns="0" rIns="0">
            <a:spAutoFit/>
          </a:bodyPr>
          <a:lstStyle/>
          <a:p>
            <a:pPr algn="l">
              <a:lnSpc>
                <a:spcPts val="8458"/>
              </a:lnSpc>
            </a:pPr>
            <a:r>
              <a:rPr lang="en-US" sz="6041" b="true">
                <a:solidFill>
                  <a:srgbClr val="FFFFFF"/>
                </a:solidFill>
                <a:latin typeface="Neo Sans Bold"/>
                <a:ea typeface="Neo Sans Bold"/>
                <a:cs typeface="Neo Sans Bold"/>
                <a:sym typeface="Neo Sans Bold"/>
              </a:rPr>
              <a:t>Alur Pengerjaan</a:t>
            </a:r>
          </a:p>
        </p:txBody>
      </p:sp>
      <p:sp>
        <p:nvSpPr>
          <p:cNvPr name="TextBox 27" id="27"/>
          <p:cNvSpPr txBox="true"/>
          <p:nvPr/>
        </p:nvSpPr>
        <p:spPr>
          <a:xfrm rot="0">
            <a:off x="7362935" y="1126979"/>
            <a:ext cx="4045187" cy="1160145"/>
          </a:xfrm>
          <a:prstGeom prst="rect">
            <a:avLst/>
          </a:prstGeom>
        </p:spPr>
        <p:txBody>
          <a:bodyPr anchor="t" rtlCol="false" tIns="0" lIns="0" bIns="0" rIns="0">
            <a:spAutoFit/>
          </a:bodyPr>
          <a:lstStyle/>
          <a:p>
            <a:pPr algn="l">
              <a:lnSpc>
                <a:spcPts val="8400"/>
              </a:lnSpc>
            </a:pPr>
            <a:r>
              <a:rPr lang="en-US" sz="6000" b="true">
                <a:solidFill>
                  <a:srgbClr val="00FFD1"/>
                </a:solidFill>
                <a:latin typeface="Neo Sans Bold"/>
                <a:ea typeface="Neo Sans Bold"/>
                <a:cs typeface="Neo Sans Bold"/>
                <a:sym typeface="Neo Sans Bold"/>
              </a:rPr>
              <a:t>Sistem</a:t>
            </a:r>
          </a:p>
        </p:txBody>
      </p:sp>
      <p:sp>
        <p:nvSpPr>
          <p:cNvPr name="TextBox 28" id="28"/>
          <p:cNvSpPr txBox="true"/>
          <p:nvPr/>
        </p:nvSpPr>
        <p:spPr>
          <a:xfrm rot="0">
            <a:off x="1086188" y="4678986"/>
            <a:ext cx="10339237" cy="881403"/>
          </a:xfrm>
          <a:prstGeom prst="rect">
            <a:avLst/>
          </a:prstGeom>
        </p:spPr>
        <p:txBody>
          <a:bodyPr anchor="t" rtlCol="false" tIns="0" lIns="0" bIns="0" rIns="0">
            <a:spAutoFit/>
          </a:bodyPr>
          <a:lstStyle/>
          <a:p>
            <a:pPr algn="just" marL="0" indent="0" lvl="0">
              <a:lnSpc>
                <a:spcPts val="3453"/>
              </a:lnSpc>
            </a:pPr>
            <a:r>
              <a:rPr lang="en-US" sz="2656" spc="-156">
                <a:solidFill>
                  <a:srgbClr val="FFFFFF"/>
                </a:solidFill>
                <a:latin typeface="Poppins"/>
                <a:ea typeface="Poppins"/>
                <a:cs typeface="Poppins"/>
                <a:sym typeface="Poppins"/>
              </a:rPr>
              <a:t>Pemrosesan Data: Program Rust membaca stream data dari port serial dan melakukan parsing data.</a:t>
            </a:r>
          </a:p>
        </p:txBody>
      </p:sp>
      <p:sp>
        <p:nvSpPr>
          <p:cNvPr name="TextBox 29" id="29"/>
          <p:cNvSpPr txBox="true"/>
          <p:nvPr/>
        </p:nvSpPr>
        <p:spPr>
          <a:xfrm rot="0">
            <a:off x="1086188" y="5723869"/>
            <a:ext cx="10339237" cy="1315161"/>
          </a:xfrm>
          <a:prstGeom prst="rect">
            <a:avLst/>
          </a:prstGeom>
        </p:spPr>
        <p:txBody>
          <a:bodyPr anchor="t" rtlCol="false" tIns="0" lIns="0" bIns="0" rIns="0">
            <a:spAutoFit/>
          </a:bodyPr>
          <a:lstStyle/>
          <a:p>
            <a:pPr algn="just" marL="0" indent="0" lvl="0">
              <a:lnSpc>
                <a:spcPts val="3453"/>
              </a:lnSpc>
            </a:pPr>
            <a:r>
              <a:rPr lang="en-US" sz="2656" spc="-156">
                <a:solidFill>
                  <a:srgbClr val="FFFFFF"/>
                </a:solidFill>
                <a:latin typeface="Poppins"/>
                <a:ea typeface="Poppins"/>
                <a:cs typeface="Poppins"/>
                <a:sym typeface="Poppins"/>
              </a:rPr>
              <a:t>Visualisasi: Aplikasi Python menampilkan grafik perubahan nilai sensor ter hadap waktu secara real-time. Pengguna memasukkan nama sampel sebelum proses sampling dimulai.</a:t>
            </a:r>
          </a:p>
        </p:txBody>
      </p:sp>
      <p:sp>
        <p:nvSpPr>
          <p:cNvPr name="TextBox 30" id="30"/>
          <p:cNvSpPr txBox="true"/>
          <p:nvPr/>
        </p:nvSpPr>
        <p:spPr>
          <a:xfrm rot="0">
            <a:off x="1086188" y="7194270"/>
            <a:ext cx="10339237" cy="1315161"/>
          </a:xfrm>
          <a:prstGeom prst="rect">
            <a:avLst/>
          </a:prstGeom>
        </p:spPr>
        <p:txBody>
          <a:bodyPr anchor="t" rtlCol="false" tIns="0" lIns="0" bIns="0" rIns="0">
            <a:spAutoFit/>
          </a:bodyPr>
          <a:lstStyle/>
          <a:p>
            <a:pPr algn="just" marL="0" indent="0" lvl="0">
              <a:lnSpc>
                <a:spcPts val="3453"/>
              </a:lnSpc>
            </a:pPr>
            <a:r>
              <a:rPr lang="en-US" sz="2656" spc="-156">
                <a:solidFill>
                  <a:srgbClr val="FFFFFF"/>
                </a:solidFill>
                <a:latin typeface="Poppins"/>
                <a:ea typeface="Poppins"/>
                <a:cs typeface="Poppins"/>
                <a:sym typeface="Poppins"/>
              </a:rPr>
              <a:t>Penyimpanan dan Analisis: Data disimpan ke file CSV. File ini kemudian diolah menggunakan GNUPLOT untuk menampilkan pola respon sensor.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444978" cy="812800"/>
          </a:xfrm>
        </p:grpSpPr>
        <p:sp>
          <p:nvSpPr>
            <p:cNvPr name="Freeform 3" id="3"/>
            <p:cNvSpPr/>
            <p:nvPr/>
          </p:nvSpPr>
          <p:spPr>
            <a:xfrm flipH="false" flipV="false" rot="0">
              <a:off x="0" y="0"/>
              <a:ext cx="1444978" cy="812800"/>
            </a:xfrm>
            <a:custGeom>
              <a:avLst/>
              <a:gdLst/>
              <a:ahLst/>
              <a:cxnLst/>
              <a:rect r="r" b="b" t="t" l="l"/>
              <a:pathLst>
                <a:path h="812800" w="1444978">
                  <a:moveTo>
                    <a:pt x="0" y="0"/>
                  </a:moveTo>
                  <a:lnTo>
                    <a:pt x="1444978" y="0"/>
                  </a:lnTo>
                  <a:lnTo>
                    <a:pt x="1444978" y="812800"/>
                  </a:lnTo>
                  <a:lnTo>
                    <a:pt x="0" y="812800"/>
                  </a:lnTo>
                  <a:close/>
                </a:path>
              </a:pathLst>
            </a:custGeom>
            <a:blipFill>
              <a:blip r:embed="rId2"/>
              <a:stretch>
                <a:fillRect l="-3317" t="0" r="-3317" b="0"/>
              </a:stretch>
            </a:blipFill>
          </p:spPr>
        </p:sp>
      </p:grpSp>
      <p:grpSp>
        <p:nvGrpSpPr>
          <p:cNvPr name="Group 4" id="4"/>
          <p:cNvGrpSpPr/>
          <p:nvPr/>
        </p:nvGrpSpPr>
        <p:grpSpPr>
          <a:xfrm rot="0">
            <a:off x="0" y="0"/>
            <a:ext cx="18288000" cy="10287000"/>
            <a:chOff x="0" y="0"/>
            <a:chExt cx="4816593" cy="2709333"/>
          </a:xfrm>
        </p:grpSpPr>
        <p:sp>
          <p:nvSpPr>
            <p:cNvPr name="Freeform 5" id="5"/>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11076D">
                    <a:alpha val="64000"/>
                  </a:srgbClr>
                </a:gs>
                <a:gs pos="100000">
                  <a:srgbClr val="144357">
                    <a:alpha val="64000"/>
                  </a:srgbClr>
                </a:gs>
              </a:gsLst>
              <a:path path="circle">
                <a:fillToRect l="0" r="100000" t="0" b="100000"/>
              </a:path>
              <a:tileRect r="0" l="-100000" b="0" t="-100000"/>
            </a:gradFill>
          </p:spPr>
        </p:sp>
        <p:sp>
          <p:nvSpPr>
            <p:cNvPr name="TextBox 6" id="6"/>
            <p:cNvSpPr txBox="true"/>
            <p:nvPr/>
          </p:nvSpPr>
          <p:spPr>
            <a:xfrm>
              <a:off x="0" y="-57150"/>
              <a:ext cx="4816593" cy="2766483"/>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692296" y="692296"/>
            <a:ext cx="672808" cy="672808"/>
          </a:xfrm>
          <a:custGeom>
            <a:avLst/>
            <a:gdLst/>
            <a:ahLst/>
            <a:cxnLst/>
            <a:rect r="r" b="b" t="t" l="l"/>
            <a:pathLst>
              <a:path h="672808" w="672808">
                <a:moveTo>
                  <a:pt x="0" y="0"/>
                </a:moveTo>
                <a:lnTo>
                  <a:pt x="672808" y="0"/>
                </a:lnTo>
                <a:lnTo>
                  <a:pt x="672808" y="672808"/>
                </a:lnTo>
                <a:lnTo>
                  <a:pt x="0" y="6728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9592643" y="712071"/>
            <a:ext cx="8037844" cy="653033"/>
            <a:chOff x="0" y="0"/>
            <a:chExt cx="2116963" cy="171992"/>
          </a:xfrm>
        </p:grpSpPr>
        <p:sp>
          <p:nvSpPr>
            <p:cNvPr name="Freeform 9" id="9"/>
            <p:cNvSpPr/>
            <p:nvPr/>
          </p:nvSpPr>
          <p:spPr>
            <a:xfrm flipH="false" flipV="false" rot="0">
              <a:off x="0" y="0"/>
              <a:ext cx="2116963" cy="171992"/>
            </a:xfrm>
            <a:custGeom>
              <a:avLst/>
              <a:gdLst/>
              <a:ahLst/>
              <a:cxnLst/>
              <a:rect r="r" b="b" t="t" l="l"/>
              <a:pathLst>
                <a:path h="171992" w="2116963">
                  <a:moveTo>
                    <a:pt x="28896" y="0"/>
                  </a:moveTo>
                  <a:lnTo>
                    <a:pt x="2088068" y="0"/>
                  </a:lnTo>
                  <a:cubicBezTo>
                    <a:pt x="2104026" y="0"/>
                    <a:pt x="2116963" y="12937"/>
                    <a:pt x="2116963" y="28896"/>
                  </a:cubicBezTo>
                  <a:lnTo>
                    <a:pt x="2116963" y="143097"/>
                  </a:lnTo>
                  <a:cubicBezTo>
                    <a:pt x="2116963" y="150760"/>
                    <a:pt x="2113919" y="158110"/>
                    <a:pt x="2108500" y="163529"/>
                  </a:cubicBezTo>
                  <a:cubicBezTo>
                    <a:pt x="2103081" y="168948"/>
                    <a:pt x="2095731" y="171992"/>
                    <a:pt x="2088068" y="171992"/>
                  </a:cubicBezTo>
                  <a:lnTo>
                    <a:pt x="28896" y="171992"/>
                  </a:lnTo>
                  <a:cubicBezTo>
                    <a:pt x="12937" y="171992"/>
                    <a:pt x="0" y="159055"/>
                    <a:pt x="0" y="143097"/>
                  </a:cubicBezTo>
                  <a:lnTo>
                    <a:pt x="0" y="28896"/>
                  </a:lnTo>
                  <a:cubicBezTo>
                    <a:pt x="0" y="12937"/>
                    <a:pt x="12937" y="0"/>
                    <a:pt x="28896" y="0"/>
                  </a:cubicBezTo>
                  <a:close/>
                </a:path>
              </a:pathLst>
            </a:custGeom>
            <a:solidFill>
              <a:srgbClr val="21DEE8">
                <a:alpha val="12941"/>
              </a:srgbClr>
            </a:solidFill>
          </p:spPr>
        </p:sp>
        <p:sp>
          <p:nvSpPr>
            <p:cNvPr name="TextBox 10" id="10"/>
            <p:cNvSpPr txBox="true"/>
            <p:nvPr/>
          </p:nvSpPr>
          <p:spPr>
            <a:xfrm>
              <a:off x="0" y="-66675"/>
              <a:ext cx="2116963" cy="238667"/>
            </a:xfrm>
            <a:prstGeom prst="rect">
              <a:avLst/>
            </a:prstGeom>
          </p:spPr>
          <p:txBody>
            <a:bodyPr anchor="ctr" rtlCol="false" tIns="50800" lIns="50800" bIns="50800" rIns="50800"/>
            <a:lstStyle/>
            <a:p>
              <a:pPr algn="ctr">
                <a:lnSpc>
                  <a:spcPts val="2800"/>
                </a:lnSpc>
              </a:pPr>
            </a:p>
          </p:txBody>
        </p:sp>
      </p:grpSp>
      <p:sp>
        <p:nvSpPr>
          <p:cNvPr name="Freeform 11" id="11"/>
          <p:cNvSpPr/>
          <p:nvPr/>
        </p:nvSpPr>
        <p:spPr>
          <a:xfrm flipH="false" flipV="false" rot="0">
            <a:off x="-3120832" y="6101942"/>
            <a:ext cx="3598601" cy="3435028"/>
          </a:xfrm>
          <a:custGeom>
            <a:avLst/>
            <a:gdLst/>
            <a:ahLst/>
            <a:cxnLst/>
            <a:rect r="r" b="b" t="t" l="l"/>
            <a:pathLst>
              <a:path h="3435028" w="3598601">
                <a:moveTo>
                  <a:pt x="0" y="0"/>
                </a:moveTo>
                <a:lnTo>
                  <a:pt x="3598601" y="0"/>
                </a:lnTo>
                <a:lnTo>
                  <a:pt x="3598601" y="3435029"/>
                </a:lnTo>
                <a:lnTo>
                  <a:pt x="0" y="34350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true" flipV="false" rot="0">
            <a:off x="17630487" y="1708472"/>
            <a:ext cx="3598601" cy="3435028"/>
          </a:xfrm>
          <a:custGeom>
            <a:avLst/>
            <a:gdLst/>
            <a:ahLst/>
            <a:cxnLst/>
            <a:rect r="r" b="b" t="t" l="l"/>
            <a:pathLst>
              <a:path h="3435028" w="3598601">
                <a:moveTo>
                  <a:pt x="3598601" y="0"/>
                </a:moveTo>
                <a:lnTo>
                  <a:pt x="0" y="0"/>
                </a:lnTo>
                <a:lnTo>
                  <a:pt x="0" y="3435028"/>
                </a:lnTo>
                <a:lnTo>
                  <a:pt x="3598601" y="3435028"/>
                </a:lnTo>
                <a:lnTo>
                  <a:pt x="3598601"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8797948" y="4711949"/>
            <a:ext cx="8755865" cy="2779987"/>
          </a:xfrm>
          <a:custGeom>
            <a:avLst/>
            <a:gdLst/>
            <a:ahLst/>
            <a:cxnLst/>
            <a:rect r="r" b="b" t="t" l="l"/>
            <a:pathLst>
              <a:path h="2779987" w="8755865">
                <a:moveTo>
                  <a:pt x="0" y="0"/>
                </a:moveTo>
                <a:lnTo>
                  <a:pt x="8755866" y="0"/>
                </a:lnTo>
                <a:lnTo>
                  <a:pt x="8755866" y="2779987"/>
                </a:lnTo>
                <a:lnTo>
                  <a:pt x="0" y="2779987"/>
                </a:lnTo>
                <a:lnTo>
                  <a:pt x="0" y="0"/>
                </a:lnTo>
                <a:close/>
              </a:path>
            </a:pathLst>
          </a:custGeom>
          <a:blipFill>
            <a:blip r:embed="rId7"/>
            <a:stretch>
              <a:fillRect l="0" t="0" r="0" b="0"/>
            </a:stretch>
          </a:blipFill>
        </p:spPr>
      </p:sp>
      <p:sp>
        <p:nvSpPr>
          <p:cNvPr name="Freeform 14" id="14"/>
          <p:cNvSpPr/>
          <p:nvPr/>
        </p:nvSpPr>
        <p:spPr>
          <a:xfrm flipH="false" flipV="false" rot="0">
            <a:off x="1105513" y="2287124"/>
            <a:ext cx="7063785" cy="7046126"/>
          </a:xfrm>
          <a:custGeom>
            <a:avLst/>
            <a:gdLst/>
            <a:ahLst/>
            <a:cxnLst/>
            <a:rect r="r" b="b" t="t" l="l"/>
            <a:pathLst>
              <a:path h="7046126" w="7063785">
                <a:moveTo>
                  <a:pt x="0" y="0"/>
                </a:moveTo>
                <a:lnTo>
                  <a:pt x="7063785" y="0"/>
                </a:lnTo>
                <a:lnTo>
                  <a:pt x="7063785" y="7046126"/>
                </a:lnTo>
                <a:lnTo>
                  <a:pt x="0" y="7046126"/>
                </a:lnTo>
                <a:lnTo>
                  <a:pt x="0" y="0"/>
                </a:lnTo>
                <a:close/>
              </a:path>
            </a:pathLst>
          </a:custGeom>
          <a:blipFill>
            <a:blip r:embed="rId8"/>
            <a:stretch>
              <a:fillRect l="0" t="0" r="0" b="0"/>
            </a:stretch>
          </a:blipFill>
        </p:spPr>
      </p:sp>
      <p:sp>
        <p:nvSpPr>
          <p:cNvPr name="TextBox 15" id="15"/>
          <p:cNvSpPr txBox="true"/>
          <p:nvPr/>
        </p:nvSpPr>
        <p:spPr>
          <a:xfrm rot="0">
            <a:off x="1574611" y="765175"/>
            <a:ext cx="4141972" cy="450849"/>
          </a:xfrm>
          <a:prstGeom prst="rect">
            <a:avLst/>
          </a:prstGeom>
        </p:spPr>
        <p:txBody>
          <a:bodyPr anchor="t" rtlCol="false" tIns="0" lIns="0" bIns="0" rIns="0">
            <a:spAutoFit/>
          </a:bodyPr>
          <a:lstStyle/>
          <a:p>
            <a:pPr algn="l">
              <a:lnSpc>
                <a:spcPts val="3500"/>
              </a:lnSpc>
            </a:pPr>
            <a:r>
              <a:rPr lang="en-US" sz="2500" b="true">
                <a:solidFill>
                  <a:srgbClr val="FFFFFF"/>
                </a:solidFill>
                <a:latin typeface="Poppins Bold"/>
                <a:ea typeface="Poppins Bold"/>
                <a:cs typeface="Poppins Bold"/>
                <a:sym typeface="Poppins Bold"/>
              </a:rPr>
              <a:t>KELOMPOK 12</a:t>
            </a:r>
          </a:p>
        </p:txBody>
      </p:sp>
      <p:sp>
        <p:nvSpPr>
          <p:cNvPr name="TextBox 16" id="16"/>
          <p:cNvSpPr txBox="true"/>
          <p:nvPr/>
        </p:nvSpPr>
        <p:spPr>
          <a:xfrm rot="0">
            <a:off x="9144000" y="816990"/>
            <a:ext cx="1662550" cy="368300"/>
          </a:xfrm>
          <a:prstGeom prst="rect">
            <a:avLst/>
          </a:prstGeom>
        </p:spPr>
        <p:txBody>
          <a:bodyPr anchor="t" rtlCol="false" tIns="0" lIns="0" bIns="0" rIns="0">
            <a:spAutoFit/>
          </a:bodyPr>
          <a:lstStyle/>
          <a:p>
            <a:pPr algn="r" marL="0" indent="0" lvl="0">
              <a:lnSpc>
                <a:spcPts val="2800"/>
              </a:lnSpc>
              <a:spcBef>
                <a:spcPct val="0"/>
              </a:spcBef>
            </a:pPr>
            <a:r>
              <a:rPr lang="en-US" sz="2000">
                <a:solidFill>
                  <a:srgbClr val="FFFFFF"/>
                </a:solidFill>
                <a:latin typeface="Poppins"/>
                <a:ea typeface="Poppins"/>
                <a:cs typeface="Poppins"/>
                <a:sym typeface="Poppins"/>
              </a:rPr>
              <a:t>HOME</a:t>
            </a:r>
          </a:p>
        </p:txBody>
      </p:sp>
      <p:sp>
        <p:nvSpPr>
          <p:cNvPr name="TextBox 17" id="17"/>
          <p:cNvSpPr txBox="true"/>
          <p:nvPr/>
        </p:nvSpPr>
        <p:spPr>
          <a:xfrm rot="0">
            <a:off x="11408122" y="816990"/>
            <a:ext cx="1907082" cy="368300"/>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Poppins"/>
                <a:ea typeface="Poppins"/>
                <a:cs typeface="Poppins"/>
                <a:sym typeface="Poppins"/>
              </a:rPr>
              <a:t>ABOUT</a:t>
            </a:r>
          </a:p>
        </p:txBody>
      </p:sp>
      <p:sp>
        <p:nvSpPr>
          <p:cNvPr name="TextBox 18" id="18"/>
          <p:cNvSpPr txBox="true"/>
          <p:nvPr/>
        </p:nvSpPr>
        <p:spPr>
          <a:xfrm rot="0">
            <a:off x="13726729" y="816990"/>
            <a:ext cx="1916881" cy="368300"/>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Poppins Bold"/>
                <a:ea typeface="Poppins Bold"/>
                <a:cs typeface="Poppins Bold"/>
                <a:sym typeface="Poppins Bold"/>
              </a:rPr>
              <a:t>CONTENT</a:t>
            </a:r>
          </a:p>
        </p:txBody>
      </p:sp>
      <p:sp>
        <p:nvSpPr>
          <p:cNvPr name="TextBox 19" id="19"/>
          <p:cNvSpPr txBox="true"/>
          <p:nvPr/>
        </p:nvSpPr>
        <p:spPr>
          <a:xfrm rot="0">
            <a:off x="15034325" y="816990"/>
            <a:ext cx="2224975" cy="368300"/>
          </a:xfrm>
          <a:prstGeom prst="rect">
            <a:avLst/>
          </a:prstGeom>
        </p:spPr>
        <p:txBody>
          <a:bodyPr anchor="t" rtlCol="false" tIns="0" lIns="0" bIns="0" rIns="0">
            <a:spAutoFit/>
          </a:bodyPr>
          <a:lstStyle/>
          <a:p>
            <a:pPr algn="r" marL="0" indent="0" lvl="0">
              <a:lnSpc>
                <a:spcPts val="2800"/>
              </a:lnSpc>
              <a:spcBef>
                <a:spcPct val="0"/>
              </a:spcBef>
            </a:pPr>
            <a:r>
              <a:rPr lang="en-US" sz="2000">
                <a:solidFill>
                  <a:srgbClr val="FFFFFF"/>
                </a:solidFill>
                <a:latin typeface="Poppins"/>
                <a:ea typeface="Poppins"/>
                <a:cs typeface="Poppins"/>
                <a:sym typeface="Poppins"/>
              </a:rPr>
              <a:t>OTHERS</a:t>
            </a:r>
          </a:p>
        </p:txBody>
      </p:sp>
      <p:sp>
        <p:nvSpPr>
          <p:cNvPr name="TextBox 20" id="20"/>
          <p:cNvSpPr txBox="true"/>
          <p:nvPr/>
        </p:nvSpPr>
        <p:spPr>
          <a:xfrm rot="0">
            <a:off x="1339979" y="1161465"/>
            <a:ext cx="6594854" cy="1157182"/>
          </a:xfrm>
          <a:prstGeom prst="rect">
            <a:avLst/>
          </a:prstGeom>
        </p:spPr>
        <p:txBody>
          <a:bodyPr anchor="t" rtlCol="false" tIns="0" lIns="0" bIns="0" rIns="0">
            <a:spAutoFit/>
          </a:bodyPr>
          <a:lstStyle/>
          <a:p>
            <a:pPr algn="l">
              <a:lnSpc>
                <a:spcPts val="8458"/>
              </a:lnSpc>
            </a:pPr>
            <a:r>
              <a:rPr lang="en-US" sz="6041" b="true">
                <a:solidFill>
                  <a:srgbClr val="FFFFFF"/>
                </a:solidFill>
                <a:latin typeface="Neo Sans Bold"/>
                <a:ea typeface="Neo Sans Bold"/>
                <a:cs typeface="Neo Sans Bold"/>
                <a:sym typeface="Neo Sans Bold"/>
              </a:rPr>
              <a:t>Backhand </a:t>
            </a:r>
          </a:p>
        </p:txBody>
      </p:sp>
      <p:sp>
        <p:nvSpPr>
          <p:cNvPr name="TextBox 21" id="21"/>
          <p:cNvSpPr txBox="true"/>
          <p:nvPr/>
        </p:nvSpPr>
        <p:spPr>
          <a:xfrm rot="0">
            <a:off x="5098813" y="1126979"/>
            <a:ext cx="4045187" cy="1160145"/>
          </a:xfrm>
          <a:prstGeom prst="rect">
            <a:avLst/>
          </a:prstGeom>
        </p:spPr>
        <p:txBody>
          <a:bodyPr anchor="t" rtlCol="false" tIns="0" lIns="0" bIns="0" rIns="0">
            <a:spAutoFit/>
          </a:bodyPr>
          <a:lstStyle/>
          <a:p>
            <a:pPr algn="l">
              <a:lnSpc>
                <a:spcPts val="8400"/>
              </a:lnSpc>
            </a:pPr>
            <a:r>
              <a:rPr lang="en-US" sz="6000" b="true">
                <a:solidFill>
                  <a:srgbClr val="00FFD1"/>
                </a:solidFill>
                <a:latin typeface="Neo Sans Bold"/>
                <a:ea typeface="Neo Sans Bold"/>
                <a:cs typeface="Neo Sans Bold"/>
                <a:sym typeface="Neo Sans Bold"/>
              </a:rPr>
              <a:t>Rust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444978" cy="812800"/>
          </a:xfrm>
        </p:grpSpPr>
        <p:sp>
          <p:nvSpPr>
            <p:cNvPr name="Freeform 3" id="3"/>
            <p:cNvSpPr/>
            <p:nvPr/>
          </p:nvSpPr>
          <p:spPr>
            <a:xfrm flipH="false" flipV="false" rot="0">
              <a:off x="0" y="0"/>
              <a:ext cx="1444978" cy="812800"/>
            </a:xfrm>
            <a:custGeom>
              <a:avLst/>
              <a:gdLst/>
              <a:ahLst/>
              <a:cxnLst/>
              <a:rect r="r" b="b" t="t" l="l"/>
              <a:pathLst>
                <a:path h="812800" w="1444978">
                  <a:moveTo>
                    <a:pt x="0" y="0"/>
                  </a:moveTo>
                  <a:lnTo>
                    <a:pt x="1444978" y="0"/>
                  </a:lnTo>
                  <a:lnTo>
                    <a:pt x="1444978" y="812800"/>
                  </a:lnTo>
                  <a:lnTo>
                    <a:pt x="0" y="812800"/>
                  </a:lnTo>
                  <a:close/>
                </a:path>
              </a:pathLst>
            </a:custGeom>
            <a:blipFill>
              <a:blip r:embed="rId2"/>
              <a:stretch>
                <a:fillRect l="-3317" t="0" r="-3317" b="0"/>
              </a:stretch>
            </a:blipFill>
          </p:spPr>
        </p:sp>
      </p:grpSp>
      <p:grpSp>
        <p:nvGrpSpPr>
          <p:cNvPr name="Group 4" id="4"/>
          <p:cNvGrpSpPr/>
          <p:nvPr/>
        </p:nvGrpSpPr>
        <p:grpSpPr>
          <a:xfrm rot="0">
            <a:off x="0" y="0"/>
            <a:ext cx="18288000" cy="10287000"/>
            <a:chOff x="0" y="0"/>
            <a:chExt cx="4816593" cy="2709333"/>
          </a:xfrm>
        </p:grpSpPr>
        <p:sp>
          <p:nvSpPr>
            <p:cNvPr name="Freeform 5" id="5"/>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11076D">
                    <a:alpha val="64000"/>
                  </a:srgbClr>
                </a:gs>
                <a:gs pos="100000">
                  <a:srgbClr val="144357">
                    <a:alpha val="64000"/>
                  </a:srgbClr>
                </a:gs>
              </a:gsLst>
              <a:path path="circle">
                <a:fillToRect l="0" r="100000" t="0" b="100000"/>
              </a:path>
              <a:tileRect r="0" l="-100000" b="0" t="-100000"/>
            </a:gradFill>
          </p:spPr>
        </p:sp>
        <p:sp>
          <p:nvSpPr>
            <p:cNvPr name="TextBox 6" id="6"/>
            <p:cNvSpPr txBox="true"/>
            <p:nvPr/>
          </p:nvSpPr>
          <p:spPr>
            <a:xfrm>
              <a:off x="0" y="-57150"/>
              <a:ext cx="4816593" cy="2766483"/>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692296" y="692296"/>
            <a:ext cx="672808" cy="672808"/>
          </a:xfrm>
          <a:custGeom>
            <a:avLst/>
            <a:gdLst/>
            <a:ahLst/>
            <a:cxnLst/>
            <a:rect r="r" b="b" t="t" l="l"/>
            <a:pathLst>
              <a:path h="672808" w="672808">
                <a:moveTo>
                  <a:pt x="0" y="0"/>
                </a:moveTo>
                <a:lnTo>
                  <a:pt x="672808" y="0"/>
                </a:lnTo>
                <a:lnTo>
                  <a:pt x="672808" y="672808"/>
                </a:lnTo>
                <a:lnTo>
                  <a:pt x="0" y="6728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9592643" y="712071"/>
            <a:ext cx="8037844" cy="653033"/>
            <a:chOff x="0" y="0"/>
            <a:chExt cx="2116963" cy="171992"/>
          </a:xfrm>
        </p:grpSpPr>
        <p:sp>
          <p:nvSpPr>
            <p:cNvPr name="Freeform 9" id="9"/>
            <p:cNvSpPr/>
            <p:nvPr/>
          </p:nvSpPr>
          <p:spPr>
            <a:xfrm flipH="false" flipV="false" rot="0">
              <a:off x="0" y="0"/>
              <a:ext cx="2116963" cy="171992"/>
            </a:xfrm>
            <a:custGeom>
              <a:avLst/>
              <a:gdLst/>
              <a:ahLst/>
              <a:cxnLst/>
              <a:rect r="r" b="b" t="t" l="l"/>
              <a:pathLst>
                <a:path h="171992" w="2116963">
                  <a:moveTo>
                    <a:pt x="28896" y="0"/>
                  </a:moveTo>
                  <a:lnTo>
                    <a:pt x="2088068" y="0"/>
                  </a:lnTo>
                  <a:cubicBezTo>
                    <a:pt x="2104026" y="0"/>
                    <a:pt x="2116963" y="12937"/>
                    <a:pt x="2116963" y="28896"/>
                  </a:cubicBezTo>
                  <a:lnTo>
                    <a:pt x="2116963" y="143097"/>
                  </a:lnTo>
                  <a:cubicBezTo>
                    <a:pt x="2116963" y="150760"/>
                    <a:pt x="2113919" y="158110"/>
                    <a:pt x="2108500" y="163529"/>
                  </a:cubicBezTo>
                  <a:cubicBezTo>
                    <a:pt x="2103081" y="168948"/>
                    <a:pt x="2095731" y="171992"/>
                    <a:pt x="2088068" y="171992"/>
                  </a:cubicBezTo>
                  <a:lnTo>
                    <a:pt x="28896" y="171992"/>
                  </a:lnTo>
                  <a:cubicBezTo>
                    <a:pt x="12937" y="171992"/>
                    <a:pt x="0" y="159055"/>
                    <a:pt x="0" y="143097"/>
                  </a:cubicBezTo>
                  <a:lnTo>
                    <a:pt x="0" y="28896"/>
                  </a:lnTo>
                  <a:cubicBezTo>
                    <a:pt x="0" y="12937"/>
                    <a:pt x="12937" y="0"/>
                    <a:pt x="28896" y="0"/>
                  </a:cubicBezTo>
                  <a:close/>
                </a:path>
              </a:pathLst>
            </a:custGeom>
            <a:solidFill>
              <a:srgbClr val="21DEE8">
                <a:alpha val="12941"/>
              </a:srgbClr>
            </a:solidFill>
          </p:spPr>
        </p:sp>
        <p:sp>
          <p:nvSpPr>
            <p:cNvPr name="TextBox 10" id="10"/>
            <p:cNvSpPr txBox="true"/>
            <p:nvPr/>
          </p:nvSpPr>
          <p:spPr>
            <a:xfrm>
              <a:off x="0" y="-66675"/>
              <a:ext cx="2116963" cy="238667"/>
            </a:xfrm>
            <a:prstGeom prst="rect">
              <a:avLst/>
            </a:prstGeom>
          </p:spPr>
          <p:txBody>
            <a:bodyPr anchor="ctr" rtlCol="false" tIns="50800" lIns="50800" bIns="50800" rIns="50800"/>
            <a:lstStyle/>
            <a:p>
              <a:pPr algn="ctr">
                <a:lnSpc>
                  <a:spcPts val="2800"/>
                </a:lnSpc>
              </a:pPr>
            </a:p>
          </p:txBody>
        </p:sp>
      </p:grpSp>
      <p:sp>
        <p:nvSpPr>
          <p:cNvPr name="Freeform 11" id="11"/>
          <p:cNvSpPr/>
          <p:nvPr/>
        </p:nvSpPr>
        <p:spPr>
          <a:xfrm flipH="false" flipV="false" rot="0">
            <a:off x="-3120832" y="6101942"/>
            <a:ext cx="3598601" cy="3435028"/>
          </a:xfrm>
          <a:custGeom>
            <a:avLst/>
            <a:gdLst/>
            <a:ahLst/>
            <a:cxnLst/>
            <a:rect r="r" b="b" t="t" l="l"/>
            <a:pathLst>
              <a:path h="3435028" w="3598601">
                <a:moveTo>
                  <a:pt x="0" y="0"/>
                </a:moveTo>
                <a:lnTo>
                  <a:pt x="3598601" y="0"/>
                </a:lnTo>
                <a:lnTo>
                  <a:pt x="3598601" y="3435029"/>
                </a:lnTo>
                <a:lnTo>
                  <a:pt x="0" y="34350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true" flipV="false" rot="0">
            <a:off x="17630487" y="1708472"/>
            <a:ext cx="3598601" cy="3435028"/>
          </a:xfrm>
          <a:custGeom>
            <a:avLst/>
            <a:gdLst/>
            <a:ahLst/>
            <a:cxnLst/>
            <a:rect r="r" b="b" t="t" l="l"/>
            <a:pathLst>
              <a:path h="3435028" w="3598601">
                <a:moveTo>
                  <a:pt x="3598601" y="0"/>
                </a:moveTo>
                <a:lnTo>
                  <a:pt x="0" y="0"/>
                </a:lnTo>
                <a:lnTo>
                  <a:pt x="0" y="3435028"/>
                </a:lnTo>
                <a:lnTo>
                  <a:pt x="3598601" y="3435028"/>
                </a:lnTo>
                <a:lnTo>
                  <a:pt x="3598601"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365104" y="2490096"/>
            <a:ext cx="6768889" cy="6244300"/>
          </a:xfrm>
          <a:custGeom>
            <a:avLst/>
            <a:gdLst/>
            <a:ahLst/>
            <a:cxnLst/>
            <a:rect r="r" b="b" t="t" l="l"/>
            <a:pathLst>
              <a:path h="6244300" w="6768889">
                <a:moveTo>
                  <a:pt x="0" y="0"/>
                </a:moveTo>
                <a:lnTo>
                  <a:pt x="6768889" y="0"/>
                </a:lnTo>
                <a:lnTo>
                  <a:pt x="6768889" y="6244300"/>
                </a:lnTo>
                <a:lnTo>
                  <a:pt x="0" y="6244300"/>
                </a:lnTo>
                <a:lnTo>
                  <a:pt x="0" y="0"/>
                </a:lnTo>
                <a:close/>
              </a:path>
            </a:pathLst>
          </a:custGeom>
          <a:blipFill>
            <a:blip r:embed="rId7"/>
            <a:stretch>
              <a:fillRect l="0" t="0" r="0" b="0"/>
            </a:stretch>
          </a:blipFill>
        </p:spPr>
      </p:sp>
      <p:sp>
        <p:nvSpPr>
          <p:cNvPr name="Freeform 14" id="14"/>
          <p:cNvSpPr/>
          <p:nvPr/>
        </p:nvSpPr>
        <p:spPr>
          <a:xfrm flipH="false" flipV="false" rot="0">
            <a:off x="9458461" y="4705584"/>
            <a:ext cx="6847557" cy="4028812"/>
          </a:xfrm>
          <a:custGeom>
            <a:avLst/>
            <a:gdLst/>
            <a:ahLst/>
            <a:cxnLst/>
            <a:rect r="r" b="b" t="t" l="l"/>
            <a:pathLst>
              <a:path h="4028812" w="6847557">
                <a:moveTo>
                  <a:pt x="0" y="0"/>
                </a:moveTo>
                <a:lnTo>
                  <a:pt x="6847557" y="0"/>
                </a:lnTo>
                <a:lnTo>
                  <a:pt x="6847557" y="4028812"/>
                </a:lnTo>
                <a:lnTo>
                  <a:pt x="0" y="4028812"/>
                </a:lnTo>
                <a:lnTo>
                  <a:pt x="0" y="0"/>
                </a:lnTo>
                <a:close/>
              </a:path>
            </a:pathLst>
          </a:custGeom>
          <a:blipFill>
            <a:blip r:embed="rId8"/>
            <a:stretch>
              <a:fillRect l="0" t="0" r="0" b="0"/>
            </a:stretch>
          </a:blipFill>
        </p:spPr>
      </p:sp>
      <p:sp>
        <p:nvSpPr>
          <p:cNvPr name="TextBox 15" id="15"/>
          <p:cNvSpPr txBox="true"/>
          <p:nvPr/>
        </p:nvSpPr>
        <p:spPr>
          <a:xfrm rot="0">
            <a:off x="1574611" y="765175"/>
            <a:ext cx="4141972" cy="450849"/>
          </a:xfrm>
          <a:prstGeom prst="rect">
            <a:avLst/>
          </a:prstGeom>
        </p:spPr>
        <p:txBody>
          <a:bodyPr anchor="t" rtlCol="false" tIns="0" lIns="0" bIns="0" rIns="0">
            <a:spAutoFit/>
          </a:bodyPr>
          <a:lstStyle/>
          <a:p>
            <a:pPr algn="l">
              <a:lnSpc>
                <a:spcPts val="3500"/>
              </a:lnSpc>
            </a:pPr>
            <a:r>
              <a:rPr lang="en-US" sz="2500" b="true">
                <a:solidFill>
                  <a:srgbClr val="FFFFFF"/>
                </a:solidFill>
                <a:latin typeface="Poppins Bold"/>
                <a:ea typeface="Poppins Bold"/>
                <a:cs typeface="Poppins Bold"/>
                <a:sym typeface="Poppins Bold"/>
              </a:rPr>
              <a:t>KELOMPOK 12</a:t>
            </a:r>
          </a:p>
        </p:txBody>
      </p:sp>
      <p:sp>
        <p:nvSpPr>
          <p:cNvPr name="TextBox 16" id="16"/>
          <p:cNvSpPr txBox="true"/>
          <p:nvPr/>
        </p:nvSpPr>
        <p:spPr>
          <a:xfrm rot="0">
            <a:off x="9144000" y="816990"/>
            <a:ext cx="1662550" cy="368300"/>
          </a:xfrm>
          <a:prstGeom prst="rect">
            <a:avLst/>
          </a:prstGeom>
        </p:spPr>
        <p:txBody>
          <a:bodyPr anchor="t" rtlCol="false" tIns="0" lIns="0" bIns="0" rIns="0">
            <a:spAutoFit/>
          </a:bodyPr>
          <a:lstStyle/>
          <a:p>
            <a:pPr algn="r" marL="0" indent="0" lvl="0">
              <a:lnSpc>
                <a:spcPts val="2800"/>
              </a:lnSpc>
              <a:spcBef>
                <a:spcPct val="0"/>
              </a:spcBef>
            </a:pPr>
            <a:r>
              <a:rPr lang="en-US" sz="2000">
                <a:solidFill>
                  <a:srgbClr val="FFFFFF"/>
                </a:solidFill>
                <a:latin typeface="Poppins"/>
                <a:ea typeface="Poppins"/>
                <a:cs typeface="Poppins"/>
                <a:sym typeface="Poppins"/>
              </a:rPr>
              <a:t>HOME</a:t>
            </a:r>
          </a:p>
        </p:txBody>
      </p:sp>
      <p:sp>
        <p:nvSpPr>
          <p:cNvPr name="TextBox 17" id="17"/>
          <p:cNvSpPr txBox="true"/>
          <p:nvPr/>
        </p:nvSpPr>
        <p:spPr>
          <a:xfrm rot="0">
            <a:off x="11408122" y="816990"/>
            <a:ext cx="1907082" cy="368300"/>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Poppins"/>
                <a:ea typeface="Poppins"/>
                <a:cs typeface="Poppins"/>
                <a:sym typeface="Poppins"/>
              </a:rPr>
              <a:t>ABOUT</a:t>
            </a:r>
          </a:p>
        </p:txBody>
      </p:sp>
      <p:sp>
        <p:nvSpPr>
          <p:cNvPr name="TextBox 18" id="18"/>
          <p:cNvSpPr txBox="true"/>
          <p:nvPr/>
        </p:nvSpPr>
        <p:spPr>
          <a:xfrm rot="0">
            <a:off x="13726729" y="816990"/>
            <a:ext cx="1916881" cy="368300"/>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Poppins Bold"/>
                <a:ea typeface="Poppins Bold"/>
                <a:cs typeface="Poppins Bold"/>
                <a:sym typeface="Poppins Bold"/>
              </a:rPr>
              <a:t>CONTENT</a:t>
            </a:r>
          </a:p>
        </p:txBody>
      </p:sp>
      <p:sp>
        <p:nvSpPr>
          <p:cNvPr name="TextBox 19" id="19"/>
          <p:cNvSpPr txBox="true"/>
          <p:nvPr/>
        </p:nvSpPr>
        <p:spPr>
          <a:xfrm rot="0">
            <a:off x="15034325" y="816990"/>
            <a:ext cx="2224975" cy="368300"/>
          </a:xfrm>
          <a:prstGeom prst="rect">
            <a:avLst/>
          </a:prstGeom>
        </p:spPr>
        <p:txBody>
          <a:bodyPr anchor="t" rtlCol="false" tIns="0" lIns="0" bIns="0" rIns="0">
            <a:spAutoFit/>
          </a:bodyPr>
          <a:lstStyle/>
          <a:p>
            <a:pPr algn="r" marL="0" indent="0" lvl="0">
              <a:lnSpc>
                <a:spcPts val="2800"/>
              </a:lnSpc>
              <a:spcBef>
                <a:spcPct val="0"/>
              </a:spcBef>
            </a:pPr>
            <a:r>
              <a:rPr lang="en-US" sz="2000">
                <a:solidFill>
                  <a:srgbClr val="FFFFFF"/>
                </a:solidFill>
                <a:latin typeface="Poppins"/>
                <a:ea typeface="Poppins"/>
                <a:cs typeface="Poppins"/>
                <a:sym typeface="Poppins"/>
              </a:rPr>
              <a:t>OTHERS</a:t>
            </a:r>
          </a:p>
        </p:txBody>
      </p:sp>
      <p:sp>
        <p:nvSpPr>
          <p:cNvPr name="TextBox 20" id="20"/>
          <p:cNvSpPr txBox="true"/>
          <p:nvPr/>
        </p:nvSpPr>
        <p:spPr>
          <a:xfrm rot="0">
            <a:off x="1339979" y="1161465"/>
            <a:ext cx="6594854" cy="1157182"/>
          </a:xfrm>
          <a:prstGeom prst="rect">
            <a:avLst/>
          </a:prstGeom>
        </p:spPr>
        <p:txBody>
          <a:bodyPr anchor="t" rtlCol="false" tIns="0" lIns="0" bIns="0" rIns="0">
            <a:spAutoFit/>
          </a:bodyPr>
          <a:lstStyle/>
          <a:p>
            <a:pPr algn="l">
              <a:lnSpc>
                <a:spcPts val="8458"/>
              </a:lnSpc>
            </a:pPr>
            <a:r>
              <a:rPr lang="en-US" sz="6041" b="true">
                <a:solidFill>
                  <a:srgbClr val="FFFFFF"/>
                </a:solidFill>
                <a:latin typeface="Neo Sans Bold"/>
                <a:ea typeface="Neo Sans Bold"/>
                <a:cs typeface="Neo Sans Bold"/>
                <a:sym typeface="Neo Sans Bold"/>
              </a:rPr>
              <a:t>Frontend</a:t>
            </a:r>
          </a:p>
        </p:txBody>
      </p:sp>
      <p:sp>
        <p:nvSpPr>
          <p:cNvPr name="TextBox 21" id="21"/>
          <p:cNvSpPr txBox="true"/>
          <p:nvPr/>
        </p:nvSpPr>
        <p:spPr>
          <a:xfrm rot="0">
            <a:off x="4951505" y="1126979"/>
            <a:ext cx="4045187" cy="1160145"/>
          </a:xfrm>
          <a:prstGeom prst="rect">
            <a:avLst/>
          </a:prstGeom>
        </p:spPr>
        <p:txBody>
          <a:bodyPr anchor="t" rtlCol="false" tIns="0" lIns="0" bIns="0" rIns="0">
            <a:spAutoFit/>
          </a:bodyPr>
          <a:lstStyle/>
          <a:p>
            <a:pPr algn="l">
              <a:lnSpc>
                <a:spcPts val="8400"/>
              </a:lnSpc>
            </a:pPr>
            <a:r>
              <a:rPr lang="en-US" sz="6000" b="true">
                <a:solidFill>
                  <a:srgbClr val="00FFD1"/>
                </a:solidFill>
                <a:latin typeface="Neo Sans Bold"/>
                <a:ea typeface="Neo Sans Bold"/>
                <a:cs typeface="Neo Sans Bold"/>
                <a:sym typeface="Neo Sans Bold"/>
              </a:rPr>
              <a:t>Python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1444978" cy="812800"/>
          </a:xfrm>
        </p:grpSpPr>
        <p:sp>
          <p:nvSpPr>
            <p:cNvPr name="Freeform 3" id="3"/>
            <p:cNvSpPr/>
            <p:nvPr/>
          </p:nvSpPr>
          <p:spPr>
            <a:xfrm flipH="false" flipV="false" rot="0">
              <a:off x="0" y="0"/>
              <a:ext cx="1444978" cy="812800"/>
            </a:xfrm>
            <a:custGeom>
              <a:avLst/>
              <a:gdLst/>
              <a:ahLst/>
              <a:cxnLst/>
              <a:rect r="r" b="b" t="t" l="l"/>
              <a:pathLst>
                <a:path h="812800" w="1444978">
                  <a:moveTo>
                    <a:pt x="0" y="0"/>
                  </a:moveTo>
                  <a:lnTo>
                    <a:pt x="1444978" y="0"/>
                  </a:lnTo>
                  <a:lnTo>
                    <a:pt x="1444978" y="812800"/>
                  </a:lnTo>
                  <a:lnTo>
                    <a:pt x="0" y="812800"/>
                  </a:lnTo>
                  <a:close/>
                </a:path>
              </a:pathLst>
            </a:custGeom>
            <a:blipFill>
              <a:blip r:embed="rId2"/>
              <a:stretch>
                <a:fillRect l="-3317" t="0" r="-3317" b="0"/>
              </a:stretch>
            </a:blipFill>
          </p:spPr>
        </p:sp>
      </p:grpSp>
      <p:grpSp>
        <p:nvGrpSpPr>
          <p:cNvPr name="Group 4" id="4"/>
          <p:cNvGrpSpPr/>
          <p:nvPr/>
        </p:nvGrpSpPr>
        <p:grpSpPr>
          <a:xfrm rot="0">
            <a:off x="0" y="0"/>
            <a:ext cx="18288000" cy="10287000"/>
            <a:chOff x="0" y="0"/>
            <a:chExt cx="4816593" cy="2709333"/>
          </a:xfrm>
        </p:grpSpPr>
        <p:sp>
          <p:nvSpPr>
            <p:cNvPr name="Freeform 5" id="5"/>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11076D">
                    <a:alpha val="64000"/>
                  </a:srgbClr>
                </a:gs>
                <a:gs pos="100000">
                  <a:srgbClr val="144357">
                    <a:alpha val="64000"/>
                  </a:srgbClr>
                </a:gs>
              </a:gsLst>
              <a:path path="circle">
                <a:fillToRect l="0" r="100000" t="0" b="100000"/>
              </a:path>
              <a:tileRect r="0" l="-100000" b="0" t="-100000"/>
            </a:gradFill>
          </p:spPr>
        </p:sp>
        <p:sp>
          <p:nvSpPr>
            <p:cNvPr name="TextBox 6" id="6"/>
            <p:cNvSpPr txBox="true"/>
            <p:nvPr/>
          </p:nvSpPr>
          <p:spPr>
            <a:xfrm>
              <a:off x="0" y="-57150"/>
              <a:ext cx="4816593" cy="2766483"/>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692296" y="692296"/>
            <a:ext cx="672808" cy="672808"/>
          </a:xfrm>
          <a:custGeom>
            <a:avLst/>
            <a:gdLst/>
            <a:ahLst/>
            <a:cxnLst/>
            <a:rect r="r" b="b" t="t" l="l"/>
            <a:pathLst>
              <a:path h="672808" w="672808">
                <a:moveTo>
                  <a:pt x="0" y="0"/>
                </a:moveTo>
                <a:lnTo>
                  <a:pt x="672808" y="0"/>
                </a:lnTo>
                <a:lnTo>
                  <a:pt x="672808" y="672808"/>
                </a:lnTo>
                <a:lnTo>
                  <a:pt x="0" y="6728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9592643" y="712071"/>
            <a:ext cx="8037844" cy="653033"/>
            <a:chOff x="0" y="0"/>
            <a:chExt cx="2116963" cy="171992"/>
          </a:xfrm>
        </p:grpSpPr>
        <p:sp>
          <p:nvSpPr>
            <p:cNvPr name="Freeform 9" id="9"/>
            <p:cNvSpPr/>
            <p:nvPr/>
          </p:nvSpPr>
          <p:spPr>
            <a:xfrm flipH="false" flipV="false" rot="0">
              <a:off x="0" y="0"/>
              <a:ext cx="2116963" cy="171992"/>
            </a:xfrm>
            <a:custGeom>
              <a:avLst/>
              <a:gdLst/>
              <a:ahLst/>
              <a:cxnLst/>
              <a:rect r="r" b="b" t="t" l="l"/>
              <a:pathLst>
                <a:path h="171992" w="2116963">
                  <a:moveTo>
                    <a:pt x="28896" y="0"/>
                  </a:moveTo>
                  <a:lnTo>
                    <a:pt x="2088068" y="0"/>
                  </a:lnTo>
                  <a:cubicBezTo>
                    <a:pt x="2104026" y="0"/>
                    <a:pt x="2116963" y="12937"/>
                    <a:pt x="2116963" y="28896"/>
                  </a:cubicBezTo>
                  <a:lnTo>
                    <a:pt x="2116963" y="143097"/>
                  </a:lnTo>
                  <a:cubicBezTo>
                    <a:pt x="2116963" y="150760"/>
                    <a:pt x="2113919" y="158110"/>
                    <a:pt x="2108500" y="163529"/>
                  </a:cubicBezTo>
                  <a:cubicBezTo>
                    <a:pt x="2103081" y="168948"/>
                    <a:pt x="2095731" y="171992"/>
                    <a:pt x="2088068" y="171992"/>
                  </a:cubicBezTo>
                  <a:lnTo>
                    <a:pt x="28896" y="171992"/>
                  </a:lnTo>
                  <a:cubicBezTo>
                    <a:pt x="12937" y="171992"/>
                    <a:pt x="0" y="159055"/>
                    <a:pt x="0" y="143097"/>
                  </a:cubicBezTo>
                  <a:lnTo>
                    <a:pt x="0" y="28896"/>
                  </a:lnTo>
                  <a:cubicBezTo>
                    <a:pt x="0" y="12937"/>
                    <a:pt x="12937" y="0"/>
                    <a:pt x="28896" y="0"/>
                  </a:cubicBezTo>
                  <a:close/>
                </a:path>
              </a:pathLst>
            </a:custGeom>
            <a:solidFill>
              <a:srgbClr val="21DEE8">
                <a:alpha val="12941"/>
              </a:srgbClr>
            </a:solidFill>
          </p:spPr>
        </p:sp>
        <p:sp>
          <p:nvSpPr>
            <p:cNvPr name="TextBox 10" id="10"/>
            <p:cNvSpPr txBox="true"/>
            <p:nvPr/>
          </p:nvSpPr>
          <p:spPr>
            <a:xfrm>
              <a:off x="0" y="-66675"/>
              <a:ext cx="2116963" cy="238667"/>
            </a:xfrm>
            <a:prstGeom prst="rect">
              <a:avLst/>
            </a:prstGeom>
          </p:spPr>
          <p:txBody>
            <a:bodyPr anchor="ctr" rtlCol="false" tIns="50800" lIns="50800" bIns="50800" rIns="50800"/>
            <a:lstStyle/>
            <a:p>
              <a:pPr algn="ctr">
                <a:lnSpc>
                  <a:spcPts val="2800"/>
                </a:lnSpc>
              </a:pPr>
            </a:p>
          </p:txBody>
        </p:sp>
      </p:grpSp>
      <p:sp>
        <p:nvSpPr>
          <p:cNvPr name="Freeform 11" id="11"/>
          <p:cNvSpPr/>
          <p:nvPr/>
        </p:nvSpPr>
        <p:spPr>
          <a:xfrm flipH="false" flipV="false" rot="0">
            <a:off x="692296" y="5143500"/>
            <a:ext cx="8425718" cy="8425718"/>
          </a:xfrm>
          <a:custGeom>
            <a:avLst/>
            <a:gdLst/>
            <a:ahLst/>
            <a:cxnLst/>
            <a:rect r="r" b="b" t="t" l="l"/>
            <a:pathLst>
              <a:path h="8425718" w="8425718">
                <a:moveTo>
                  <a:pt x="0" y="0"/>
                </a:moveTo>
                <a:lnTo>
                  <a:pt x="8425718" y="0"/>
                </a:lnTo>
                <a:lnTo>
                  <a:pt x="8425718" y="8425718"/>
                </a:lnTo>
                <a:lnTo>
                  <a:pt x="0" y="8425718"/>
                </a:lnTo>
                <a:lnTo>
                  <a:pt x="0" y="0"/>
                </a:lnTo>
                <a:close/>
              </a:path>
            </a:pathLst>
          </a:custGeom>
          <a:blipFill>
            <a:blip r:embed="rId5">
              <a:alphaModFix amt="17000"/>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2798296" y="2490096"/>
            <a:ext cx="13084230" cy="6967353"/>
          </a:xfrm>
          <a:custGeom>
            <a:avLst/>
            <a:gdLst/>
            <a:ahLst/>
            <a:cxnLst/>
            <a:rect r="r" b="b" t="t" l="l"/>
            <a:pathLst>
              <a:path h="6967353" w="13084230">
                <a:moveTo>
                  <a:pt x="0" y="0"/>
                </a:moveTo>
                <a:lnTo>
                  <a:pt x="13084230" y="0"/>
                </a:lnTo>
                <a:lnTo>
                  <a:pt x="13084230" y="6967353"/>
                </a:lnTo>
                <a:lnTo>
                  <a:pt x="0" y="6967353"/>
                </a:lnTo>
                <a:lnTo>
                  <a:pt x="0" y="0"/>
                </a:lnTo>
                <a:close/>
              </a:path>
            </a:pathLst>
          </a:custGeom>
          <a:blipFill>
            <a:blip r:embed="rId7"/>
            <a:stretch>
              <a:fillRect l="0" t="0" r="0" b="0"/>
            </a:stretch>
          </a:blipFill>
        </p:spPr>
      </p:sp>
      <p:sp>
        <p:nvSpPr>
          <p:cNvPr name="TextBox 13" id="13"/>
          <p:cNvSpPr txBox="true"/>
          <p:nvPr/>
        </p:nvSpPr>
        <p:spPr>
          <a:xfrm rot="0">
            <a:off x="1574611" y="765175"/>
            <a:ext cx="4141972" cy="450849"/>
          </a:xfrm>
          <a:prstGeom prst="rect">
            <a:avLst/>
          </a:prstGeom>
        </p:spPr>
        <p:txBody>
          <a:bodyPr anchor="t" rtlCol="false" tIns="0" lIns="0" bIns="0" rIns="0">
            <a:spAutoFit/>
          </a:bodyPr>
          <a:lstStyle/>
          <a:p>
            <a:pPr algn="l">
              <a:lnSpc>
                <a:spcPts val="3500"/>
              </a:lnSpc>
            </a:pPr>
            <a:r>
              <a:rPr lang="en-US" sz="2500" b="true">
                <a:solidFill>
                  <a:srgbClr val="FFFFFF"/>
                </a:solidFill>
                <a:latin typeface="Poppins Bold"/>
                <a:ea typeface="Poppins Bold"/>
                <a:cs typeface="Poppins Bold"/>
                <a:sym typeface="Poppins Bold"/>
              </a:rPr>
              <a:t>THYNK UNLIMITED</a:t>
            </a:r>
          </a:p>
        </p:txBody>
      </p:sp>
      <p:sp>
        <p:nvSpPr>
          <p:cNvPr name="TextBox 14" id="14"/>
          <p:cNvSpPr txBox="true"/>
          <p:nvPr/>
        </p:nvSpPr>
        <p:spPr>
          <a:xfrm rot="0">
            <a:off x="9144000" y="816990"/>
            <a:ext cx="1662550" cy="368300"/>
          </a:xfrm>
          <a:prstGeom prst="rect">
            <a:avLst/>
          </a:prstGeom>
        </p:spPr>
        <p:txBody>
          <a:bodyPr anchor="t" rtlCol="false" tIns="0" lIns="0" bIns="0" rIns="0">
            <a:spAutoFit/>
          </a:bodyPr>
          <a:lstStyle/>
          <a:p>
            <a:pPr algn="r" marL="0" indent="0" lvl="0">
              <a:lnSpc>
                <a:spcPts val="2800"/>
              </a:lnSpc>
              <a:spcBef>
                <a:spcPct val="0"/>
              </a:spcBef>
            </a:pPr>
            <a:r>
              <a:rPr lang="en-US" sz="2000">
                <a:solidFill>
                  <a:srgbClr val="FFFFFF"/>
                </a:solidFill>
                <a:latin typeface="Poppins"/>
                <a:ea typeface="Poppins"/>
                <a:cs typeface="Poppins"/>
                <a:sym typeface="Poppins"/>
              </a:rPr>
              <a:t>HOME</a:t>
            </a:r>
          </a:p>
        </p:txBody>
      </p:sp>
      <p:sp>
        <p:nvSpPr>
          <p:cNvPr name="TextBox 15" id="15"/>
          <p:cNvSpPr txBox="true"/>
          <p:nvPr/>
        </p:nvSpPr>
        <p:spPr>
          <a:xfrm rot="0">
            <a:off x="11408122" y="816990"/>
            <a:ext cx="1907082" cy="368300"/>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Poppins"/>
                <a:ea typeface="Poppins"/>
                <a:cs typeface="Poppins"/>
                <a:sym typeface="Poppins"/>
              </a:rPr>
              <a:t>ABOUT</a:t>
            </a:r>
          </a:p>
        </p:txBody>
      </p:sp>
      <p:sp>
        <p:nvSpPr>
          <p:cNvPr name="TextBox 16" id="16"/>
          <p:cNvSpPr txBox="true"/>
          <p:nvPr/>
        </p:nvSpPr>
        <p:spPr>
          <a:xfrm rot="0">
            <a:off x="13726729" y="816990"/>
            <a:ext cx="1916881" cy="368300"/>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FFFFFF"/>
                </a:solidFill>
                <a:latin typeface="Poppins Bold"/>
                <a:ea typeface="Poppins Bold"/>
                <a:cs typeface="Poppins Bold"/>
                <a:sym typeface="Poppins Bold"/>
              </a:rPr>
              <a:t>CONTENT</a:t>
            </a:r>
          </a:p>
        </p:txBody>
      </p:sp>
      <p:sp>
        <p:nvSpPr>
          <p:cNvPr name="TextBox 17" id="17"/>
          <p:cNvSpPr txBox="true"/>
          <p:nvPr/>
        </p:nvSpPr>
        <p:spPr>
          <a:xfrm rot="0">
            <a:off x="15034325" y="816990"/>
            <a:ext cx="2224975" cy="368300"/>
          </a:xfrm>
          <a:prstGeom prst="rect">
            <a:avLst/>
          </a:prstGeom>
        </p:spPr>
        <p:txBody>
          <a:bodyPr anchor="t" rtlCol="false" tIns="0" lIns="0" bIns="0" rIns="0">
            <a:spAutoFit/>
          </a:bodyPr>
          <a:lstStyle/>
          <a:p>
            <a:pPr algn="r" marL="0" indent="0" lvl="0">
              <a:lnSpc>
                <a:spcPts val="2800"/>
              </a:lnSpc>
              <a:spcBef>
                <a:spcPct val="0"/>
              </a:spcBef>
            </a:pPr>
            <a:r>
              <a:rPr lang="en-US" sz="2000">
                <a:solidFill>
                  <a:srgbClr val="FFFFFF"/>
                </a:solidFill>
                <a:latin typeface="Poppins"/>
                <a:ea typeface="Poppins"/>
                <a:cs typeface="Poppins"/>
                <a:sym typeface="Poppins"/>
              </a:rPr>
              <a:t>OTHERS</a:t>
            </a:r>
          </a:p>
        </p:txBody>
      </p:sp>
      <p:sp>
        <p:nvSpPr>
          <p:cNvPr name="TextBox 18" id="18"/>
          <p:cNvSpPr txBox="true"/>
          <p:nvPr/>
        </p:nvSpPr>
        <p:spPr>
          <a:xfrm rot="0">
            <a:off x="1468270" y="1161465"/>
            <a:ext cx="6594854" cy="1157182"/>
          </a:xfrm>
          <a:prstGeom prst="rect">
            <a:avLst/>
          </a:prstGeom>
        </p:spPr>
        <p:txBody>
          <a:bodyPr anchor="t" rtlCol="false" tIns="0" lIns="0" bIns="0" rIns="0">
            <a:spAutoFit/>
          </a:bodyPr>
          <a:lstStyle/>
          <a:p>
            <a:pPr algn="l">
              <a:lnSpc>
                <a:spcPts val="8458"/>
              </a:lnSpc>
            </a:pPr>
            <a:r>
              <a:rPr lang="en-US" sz="6041" b="true">
                <a:solidFill>
                  <a:srgbClr val="FFFFFF"/>
                </a:solidFill>
                <a:latin typeface="Neo Sans Bold"/>
                <a:ea typeface="Neo Sans Bold"/>
                <a:cs typeface="Neo Sans Bold"/>
                <a:sym typeface="Neo Sans Bold"/>
              </a:rPr>
              <a:t>Tampilan</a:t>
            </a:r>
          </a:p>
        </p:txBody>
      </p:sp>
      <p:sp>
        <p:nvSpPr>
          <p:cNvPr name="TextBox 19" id="19"/>
          <p:cNvSpPr txBox="true"/>
          <p:nvPr/>
        </p:nvSpPr>
        <p:spPr>
          <a:xfrm rot="0">
            <a:off x="5072827" y="1155221"/>
            <a:ext cx="4045187" cy="1160145"/>
          </a:xfrm>
          <a:prstGeom prst="rect">
            <a:avLst/>
          </a:prstGeom>
        </p:spPr>
        <p:txBody>
          <a:bodyPr anchor="t" rtlCol="false" tIns="0" lIns="0" bIns="0" rIns="0">
            <a:spAutoFit/>
          </a:bodyPr>
          <a:lstStyle/>
          <a:p>
            <a:pPr algn="l">
              <a:lnSpc>
                <a:spcPts val="8400"/>
              </a:lnSpc>
            </a:pPr>
            <a:r>
              <a:rPr lang="en-US" sz="6000" b="true">
                <a:solidFill>
                  <a:srgbClr val="00FFD1"/>
                </a:solidFill>
                <a:latin typeface="Neo Sans Bold"/>
                <a:ea typeface="Neo Sans Bold"/>
                <a:cs typeface="Neo Sans Bold"/>
                <a:sym typeface="Neo Sans Bold"/>
              </a:rPr>
              <a:t>GUI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DAG7MrB6kWo</dc:identifier>
  <dcterms:modified xsi:type="dcterms:W3CDTF">2011-08-01T06:04:30Z</dcterms:modified>
  <cp:revision>1</cp:revision>
  <dc:title>Blue and White Modern Technology Presentation</dc:title>
</cp:coreProperties>
</file>